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4" r:id="rId4"/>
  </p:sldMasterIdLst>
  <p:notesMasterIdLst>
    <p:notesMasterId r:id="rId20"/>
  </p:notesMasterIdLst>
  <p:sldIdLst>
    <p:sldId id="527" r:id="rId5"/>
    <p:sldId id="522" r:id="rId6"/>
    <p:sldId id="479" r:id="rId7"/>
    <p:sldId id="528" r:id="rId8"/>
    <p:sldId id="526" r:id="rId9"/>
    <p:sldId id="509" r:id="rId10"/>
    <p:sldId id="506" r:id="rId11"/>
    <p:sldId id="511" r:id="rId12"/>
    <p:sldId id="508" r:id="rId13"/>
    <p:sldId id="512" r:id="rId14"/>
    <p:sldId id="524" r:id="rId15"/>
    <p:sldId id="520" r:id="rId16"/>
    <p:sldId id="525" r:id="rId17"/>
    <p:sldId id="518" r:id="rId18"/>
    <p:sldId id="458" r:id="rId19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94E"/>
    <a:srgbClr val="01017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FE65A-2A6D-4920-AC94-9F5F33CEADF3}" v="5" dt="2023-07-27T08:30:38.7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Rehder" userId="15c5b4cb-f4cd-491b-9fa5-276c197af01c" providerId="ADAL" clId="{3F2A0596-A826-4747-87FE-3C1E9AE4B3D4}"/>
    <pc:docChg chg="undo custSel addSld modSld">
      <pc:chgData name="Nicolas Rehder" userId="15c5b4cb-f4cd-491b-9fa5-276c197af01c" providerId="ADAL" clId="{3F2A0596-A826-4747-87FE-3C1E9AE4B3D4}" dt="2023-04-11T11:33:15.421" v="532"/>
      <pc:docMkLst>
        <pc:docMk/>
      </pc:docMkLst>
      <pc:sldChg chg="modSp mod">
        <pc:chgData name="Nicolas Rehder" userId="15c5b4cb-f4cd-491b-9fa5-276c197af01c" providerId="ADAL" clId="{3F2A0596-A826-4747-87FE-3C1E9AE4B3D4}" dt="2023-04-07T10:22:59.216" v="406" actId="14100"/>
        <pc:sldMkLst>
          <pc:docMk/>
          <pc:sldMk cId="2400417139" sldId="256"/>
        </pc:sldMkLst>
        <pc:spChg chg="mod">
          <ac:chgData name="Nicolas Rehder" userId="15c5b4cb-f4cd-491b-9fa5-276c197af01c" providerId="ADAL" clId="{3F2A0596-A826-4747-87FE-3C1E9AE4B3D4}" dt="2023-04-07T10:22:59.216" v="406" actId="14100"/>
          <ac:spMkLst>
            <pc:docMk/>
            <pc:sldMk cId="2400417139" sldId="256"/>
            <ac:spMk id="12" creationId="{DF1BFFB5-B6F2-4EA0-94E0-C569E8CCC295}"/>
          </ac:spMkLst>
        </pc:spChg>
      </pc:sldChg>
      <pc:sldChg chg="modSp mod">
        <pc:chgData name="Nicolas Rehder" userId="15c5b4cb-f4cd-491b-9fa5-276c197af01c" providerId="ADAL" clId="{3F2A0596-A826-4747-87FE-3C1E9AE4B3D4}" dt="2023-04-07T10:38:05.522" v="521" actId="20577"/>
        <pc:sldMkLst>
          <pc:docMk/>
          <pc:sldMk cId="2712147666" sldId="479"/>
        </pc:sldMkLst>
        <pc:spChg chg="mod">
          <ac:chgData name="Nicolas Rehder" userId="15c5b4cb-f4cd-491b-9fa5-276c197af01c" providerId="ADAL" clId="{3F2A0596-A826-4747-87FE-3C1E9AE4B3D4}" dt="2023-04-07T10:38:05.522" v="521" actId="20577"/>
          <ac:spMkLst>
            <pc:docMk/>
            <pc:sldMk cId="2712147666" sldId="479"/>
            <ac:spMk id="2" creationId="{D89998AA-75D6-4E42-B521-1F2D680FD956}"/>
          </ac:spMkLst>
        </pc:spChg>
        <pc:spChg chg="mod">
          <ac:chgData name="Nicolas Rehder" userId="15c5b4cb-f4cd-491b-9fa5-276c197af01c" providerId="ADAL" clId="{3F2A0596-A826-4747-87FE-3C1E9AE4B3D4}" dt="2023-04-07T10:16:49.286" v="167" actId="20577"/>
          <ac:spMkLst>
            <pc:docMk/>
            <pc:sldMk cId="2712147666" sldId="479"/>
            <ac:spMk id="4" creationId="{7D9C1819-3CCC-454A-BAD0-99030E84D5C4}"/>
          </ac:spMkLst>
        </pc:spChg>
      </pc:sldChg>
      <pc:sldChg chg="addSp delSp modSp mod">
        <pc:chgData name="Nicolas Rehder" userId="15c5b4cb-f4cd-491b-9fa5-276c197af01c" providerId="ADAL" clId="{3F2A0596-A826-4747-87FE-3C1E9AE4B3D4}" dt="2023-04-07T10:33:17.764" v="509" actId="20577"/>
        <pc:sldMkLst>
          <pc:docMk/>
          <pc:sldMk cId="695498103" sldId="505"/>
        </pc:sldMkLst>
        <pc:spChg chg="del">
          <ac:chgData name="Nicolas Rehder" userId="15c5b4cb-f4cd-491b-9fa5-276c197af01c" providerId="ADAL" clId="{3F2A0596-A826-4747-87FE-3C1E9AE4B3D4}" dt="2023-04-07T10:17:52.086" v="176" actId="931"/>
          <ac:spMkLst>
            <pc:docMk/>
            <pc:sldMk cId="695498103" sldId="505"/>
            <ac:spMk id="5" creationId="{31F52024-8F62-2E2A-0A8F-9454CF8C3995}"/>
          </ac:spMkLst>
        </pc:spChg>
        <pc:spChg chg="mod">
          <ac:chgData name="Nicolas Rehder" userId="15c5b4cb-f4cd-491b-9fa5-276c197af01c" providerId="ADAL" clId="{3F2A0596-A826-4747-87FE-3C1E9AE4B3D4}" dt="2023-04-07T10:14:40.414" v="29" actId="20577"/>
          <ac:spMkLst>
            <pc:docMk/>
            <pc:sldMk cId="695498103" sldId="505"/>
            <ac:spMk id="6" creationId="{79AB2444-2BBC-0EB8-609E-ED8354A93E13}"/>
          </ac:spMkLst>
        </pc:spChg>
        <pc:spChg chg="mod">
          <ac:chgData name="Nicolas Rehder" userId="15c5b4cb-f4cd-491b-9fa5-276c197af01c" providerId="ADAL" clId="{3F2A0596-A826-4747-87FE-3C1E9AE4B3D4}" dt="2023-04-07T10:27:05.594" v="416" actId="20577"/>
          <ac:spMkLst>
            <pc:docMk/>
            <pc:sldMk cId="695498103" sldId="505"/>
            <ac:spMk id="7" creationId="{01A473CB-27CB-C08F-5B13-DBFC89EBD659}"/>
          </ac:spMkLst>
        </pc:spChg>
        <pc:spChg chg="mod">
          <ac:chgData name="Nicolas Rehder" userId="15c5b4cb-f4cd-491b-9fa5-276c197af01c" providerId="ADAL" clId="{3F2A0596-A826-4747-87FE-3C1E9AE4B3D4}" dt="2023-04-07T10:27:28.378" v="430" actId="20577"/>
          <ac:spMkLst>
            <pc:docMk/>
            <pc:sldMk cId="695498103" sldId="505"/>
            <ac:spMk id="8" creationId="{967D2418-633E-4CC5-D8EC-C00606DE5AC0}"/>
          </ac:spMkLst>
        </pc:spChg>
        <pc:spChg chg="mod">
          <ac:chgData name="Nicolas Rehder" userId="15c5b4cb-f4cd-491b-9fa5-276c197af01c" providerId="ADAL" clId="{3F2A0596-A826-4747-87FE-3C1E9AE4B3D4}" dt="2023-04-07T10:16:33.091" v="165" actId="20577"/>
          <ac:spMkLst>
            <pc:docMk/>
            <pc:sldMk cId="695498103" sldId="505"/>
            <ac:spMk id="9" creationId="{FD406962-5540-025E-903A-7C1F070E37EB}"/>
          </ac:spMkLst>
        </pc:spChg>
        <pc:spChg chg="mod">
          <ac:chgData name="Nicolas Rehder" userId="15c5b4cb-f4cd-491b-9fa5-276c197af01c" providerId="ADAL" clId="{3F2A0596-A826-4747-87FE-3C1E9AE4B3D4}" dt="2023-04-07T10:15:53.932" v="134" actId="20577"/>
          <ac:spMkLst>
            <pc:docMk/>
            <pc:sldMk cId="695498103" sldId="505"/>
            <ac:spMk id="10" creationId="{1FC13831-5CAE-0F1C-8C6C-CA8AEA7BA7A0}"/>
          </ac:spMkLst>
        </pc:spChg>
        <pc:spChg chg="mod">
          <ac:chgData name="Nicolas Rehder" userId="15c5b4cb-f4cd-491b-9fa5-276c197af01c" providerId="ADAL" clId="{3F2A0596-A826-4747-87FE-3C1E9AE4B3D4}" dt="2023-04-07T10:33:17.764" v="509" actId="20577"/>
          <ac:spMkLst>
            <pc:docMk/>
            <pc:sldMk cId="695498103" sldId="505"/>
            <ac:spMk id="11" creationId="{32B9DCE9-5A45-966B-CCB5-2210814F9717}"/>
          </ac:spMkLst>
        </pc:spChg>
        <pc:spChg chg="mod">
          <ac:chgData name="Nicolas Rehder" userId="15c5b4cb-f4cd-491b-9fa5-276c197af01c" providerId="ADAL" clId="{3F2A0596-A826-4747-87FE-3C1E9AE4B3D4}" dt="2023-04-07T10:32:57.514" v="468" actId="6549"/>
          <ac:spMkLst>
            <pc:docMk/>
            <pc:sldMk cId="695498103" sldId="505"/>
            <ac:spMk id="12" creationId="{2D1AE157-D740-01C5-09C7-74CC7DDC2828}"/>
          </ac:spMkLst>
        </pc:spChg>
        <pc:spChg chg="mod">
          <ac:chgData name="Nicolas Rehder" userId="15c5b4cb-f4cd-491b-9fa5-276c197af01c" providerId="ADAL" clId="{3F2A0596-A826-4747-87FE-3C1E9AE4B3D4}" dt="2023-04-07T10:19:43.196" v="305" actId="20577"/>
          <ac:spMkLst>
            <pc:docMk/>
            <pc:sldMk cId="695498103" sldId="505"/>
            <ac:spMk id="13" creationId="{756F7085-9D71-0A28-BC53-6F959370991B}"/>
          </ac:spMkLst>
        </pc:spChg>
        <pc:spChg chg="mod">
          <ac:chgData name="Nicolas Rehder" userId="15c5b4cb-f4cd-491b-9fa5-276c197af01c" providerId="ADAL" clId="{3F2A0596-A826-4747-87FE-3C1E9AE4B3D4}" dt="2023-04-07T10:20:20.256" v="355" actId="20577"/>
          <ac:spMkLst>
            <pc:docMk/>
            <pc:sldMk cId="695498103" sldId="505"/>
            <ac:spMk id="14" creationId="{0A23B44C-C58A-0AFF-F5D3-21EC73EA45CD}"/>
          </ac:spMkLst>
        </pc:spChg>
        <pc:spChg chg="mod">
          <ac:chgData name="Nicolas Rehder" userId="15c5b4cb-f4cd-491b-9fa5-276c197af01c" providerId="ADAL" clId="{3F2A0596-A826-4747-87FE-3C1E9AE4B3D4}" dt="2023-04-07T10:27:48.403" v="443" actId="20577"/>
          <ac:spMkLst>
            <pc:docMk/>
            <pc:sldMk cId="695498103" sldId="505"/>
            <ac:spMk id="15" creationId="{B1682162-3BF9-1B54-8ED3-2C7745F01B53}"/>
          </ac:spMkLst>
        </pc:spChg>
        <pc:spChg chg="add del mod">
          <ac:chgData name="Nicolas Rehder" userId="15c5b4cb-f4cd-491b-9fa5-276c197af01c" providerId="ADAL" clId="{3F2A0596-A826-4747-87FE-3C1E9AE4B3D4}" dt="2023-04-07T10:18:15.493" v="180" actId="931"/>
          <ac:spMkLst>
            <pc:docMk/>
            <pc:sldMk cId="695498103" sldId="505"/>
            <ac:spMk id="16" creationId="{73E59053-C8F2-C68B-F5E4-4FDAA2C2AC6B}"/>
          </ac:spMkLst>
        </pc:spChg>
        <pc:picChg chg="add del mod">
          <ac:chgData name="Nicolas Rehder" userId="15c5b4cb-f4cd-491b-9fa5-276c197af01c" providerId="ADAL" clId="{3F2A0596-A826-4747-87FE-3C1E9AE4B3D4}" dt="2023-04-07T10:17:59.414" v="179" actId="478"/>
          <ac:picMkLst>
            <pc:docMk/>
            <pc:sldMk cId="695498103" sldId="505"/>
            <ac:picMk id="3" creationId="{F0A269EE-0CDD-3BC1-8B2F-4CF5DFF9AFA4}"/>
          </ac:picMkLst>
        </pc:picChg>
        <pc:picChg chg="add mod">
          <ac:chgData name="Nicolas Rehder" userId="15c5b4cb-f4cd-491b-9fa5-276c197af01c" providerId="ADAL" clId="{3F2A0596-A826-4747-87FE-3C1E9AE4B3D4}" dt="2023-04-07T10:18:16.691" v="182" actId="962"/>
          <ac:picMkLst>
            <pc:docMk/>
            <pc:sldMk cId="695498103" sldId="505"/>
            <ac:picMk id="18" creationId="{57C6942D-64E1-7EF9-0163-2629785B4978}"/>
          </ac:picMkLst>
        </pc:picChg>
      </pc:sldChg>
      <pc:sldChg chg="modSp add mod">
        <pc:chgData name="Nicolas Rehder" userId="15c5b4cb-f4cd-491b-9fa5-276c197af01c" providerId="ADAL" clId="{3F2A0596-A826-4747-87FE-3C1E9AE4B3D4}" dt="2023-04-07T10:38:12.374" v="522"/>
        <pc:sldMkLst>
          <pc:docMk/>
          <pc:sldMk cId="3347155771" sldId="506"/>
        </pc:sldMkLst>
        <pc:spChg chg="mod">
          <ac:chgData name="Nicolas Rehder" userId="15c5b4cb-f4cd-491b-9fa5-276c197af01c" providerId="ADAL" clId="{3F2A0596-A826-4747-87FE-3C1E9AE4B3D4}" dt="2023-04-07T10:38:12.374" v="522"/>
          <ac:spMkLst>
            <pc:docMk/>
            <pc:sldMk cId="3347155771" sldId="506"/>
            <ac:spMk id="2" creationId="{D89998AA-75D6-4E42-B521-1F2D680FD956}"/>
          </ac:spMkLst>
        </pc:spChg>
        <pc:spChg chg="mod">
          <ac:chgData name="Nicolas Rehder" userId="15c5b4cb-f4cd-491b-9fa5-276c197af01c" providerId="ADAL" clId="{3F2A0596-A826-4747-87FE-3C1E9AE4B3D4}" dt="2023-04-07T10:17:03.582" v="172"/>
          <ac:spMkLst>
            <pc:docMk/>
            <pc:sldMk cId="3347155771" sldId="506"/>
            <ac:spMk id="4" creationId="{7D9C1819-3CCC-454A-BAD0-99030E84D5C4}"/>
          </ac:spMkLst>
        </pc:spChg>
      </pc:sldChg>
      <pc:sldChg chg="modSp add mod">
        <pc:chgData name="Nicolas Rehder" userId="15c5b4cb-f4cd-491b-9fa5-276c197af01c" providerId="ADAL" clId="{3F2A0596-A826-4747-87FE-3C1E9AE4B3D4}" dt="2023-04-07T10:38:16.175" v="523"/>
        <pc:sldMkLst>
          <pc:docMk/>
          <pc:sldMk cId="2635082697" sldId="507"/>
        </pc:sldMkLst>
        <pc:spChg chg="mod">
          <ac:chgData name="Nicolas Rehder" userId="15c5b4cb-f4cd-491b-9fa5-276c197af01c" providerId="ADAL" clId="{3F2A0596-A826-4747-87FE-3C1E9AE4B3D4}" dt="2023-04-07T10:38:16.175" v="523"/>
          <ac:spMkLst>
            <pc:docMk/>
            <pc:sldMk cId="2635082697" sldId="507"/>
            <ac:spMk id="2" creationId="{D89998AA-75D6-4E42-B521-1F2D680FD956}"/>
          </ac:spMkLst>
        </pc:spChg>
        <pc:spChg chg="mod">
          <ac:chgData name="Nicolas Rehder" userId="15c5b4cb-f4cd-491b-9fa5-276c197af01c" providerId="ADAL" clId="{3F2A0596-A826-4747-87FE-3C1E9AE4B3D4}" dt="2023-04-07T10:17:10.178" v="173"/>
          <ac:spMkLst>
            <pc:docMk/>
            <pc:sldMk cId="2635082697" sldId="507"/>
            <ac:spMk id="4" creationId="{7D9C1819-3CCC-454A-BAD0-99030E84D5C4}"/>
          </ac:spMkLst>
        </pc:spChg>
      </pc:sldChg>
      <pc:sldChg chg="modSp add mod">
        <pc:chgData name="Nicolas Rehder" userId="15c5b4cb-f4cd-491b-9fa5-276c197af01c" providerId="ADAL" clId="{3F2A0596-A826-4747-87FE-3C1E9AE4B3D4}" dt="2023-04-11T11:33:15.421" v="532"/>
        <pc:sldMkLst>
          <pc:docMk/>
          <pc:sldMk cId="2178312867" sldId="508"/>
        </pc:sldMkLst>
        <pc:spChg chg="mod">
          <ac:chgData name="Nicolas Rehder" userId="15c5b4cb-f4cd-491b-9fa5-276c197af01c" providerId="ADAL" clId="{3F2A0596-A826-4747-87FE-3C1E9AE4B3D4}" dt="2023-04-11T11:33:15.421" v="532"/>
          <ac:spMkLst>
            <pc:docMk/>
            <pc:sldMk cId="2178312867" sldId="508"/>
            <ac:spMk id="2" creationId="{D89998AA-75D6-4E42-B521-1F2D680FD956}"/>
          </ac:spMkLst>
        </pc:spChg>
        <pc:spChg chg="mod">
          <ac:chgData name="Nicolas Rehder" userId="15c5b4cb-f4cd-491b-9fa5-276c197af01c" providerId="ADAL" clId="{3F2A0596-A826-4747-87FE-3C1E9AE4B3D4}" dt="2023-04-07T10:17:16.613" v="174"/>
          <ac:spMkLst>
            <pc:docMk/>
            <pc:sldMk cId="2178312867" sldId="508"/>
            <ac:spMk id="4" creationId="{7D9C1819-3CCC-454A-BAD0-99030E84D5C4}"/>
          </ac:spMkLst>
        </pc:spChg>
      </pc:sldChg>
      <pc:sldChg chg="modSp add mod">
        <pc:chgData name="Nicolas Rehder" userId="15c5b4cb-f4cd-491b-9fa5-276c197af01c" providerId="ADAL" clId="{3F2A0596-A826-4747-87FE-3C1E9AE4B3D4}" dt="2023-04-07T10:38:23.342" v="525"/>
        <pc:sldMkLst>
          <pc:docMk/>
          <pc:sldMk cId="1267010066" sldId="509"/>
        </pc:sldMkLst>
        <pc:spChg chg="mod">
          <ac:chgData name="Nicolas Rehder" userId="15c5b4cb-f4cd-491b-9fa5-276c197af01c" providerId="ADAL" clId="{3F2A0596-A826-4747-87FE-3C1E9AE4B3D4}" dt="2023-04-07T10:38:23.342" v="525"/>
          <ac:spMkLst>
            <pc:docMk/>
            <pc:sldMk cId="1267010066" sldId="509"/>
            <ac:spMk id="2" creationId="{D89998AA-75D6-4E42-B521-1F2D680FD956}"/>
          </ac:spMkLst>
        </pc:spChg>
        <pc:spChg chg="mod">
          <ac:chgData name="Nicolas Rehder" userId="15c5b4cb-f4cd-491b-9fa5-276c197af01c" providerId="ADAL" clId="{3F2A0596-A826-4747-87FE-3C1E9AE4B3D4}" dt="2023-04-07T10:17:23.283" v="175"/>
          <ac:spMkLst>
            <pc:docMk/>
            <pc:sldMk cId="1267010066" sldId="509"/>
            <ac:spMk id="4" creationId="{7D9C1819-3CCC-454A-BAD0-99030E84D5C4}"/>
          </ac:spMkLst>
        </pc:spChg>
      </pc:sldChg>
    </pc:docChg>
  </pc:docChgLst>
  <pc:docChgLst>
    <pc:chgData name="Nicolas Rehder" userId="15c5b4cb-f4cd-491b-9fa5-276c197af01c" providerId="ADAL" clId="{AD2D09C2-F149-44D8-A819-7A93F6C5AE0F}"/>
    <pc:docChg chg="undo redo custSel addSld delSld modSld sldOrd">
      <pc:chgData name="Nicolas Rehder" userId="15c5b4cb-f4cd-491b-9fa5-276c197af01c" providerId="ADAL" clId="{AD2D09C2-F149-44D8-A819-7A93F6C5AE0F}" dt="2023-06-22T10:24:42.185" v="2932" actId="729"/>
      <pc:docMkLst>
        <pc:docMk/>
      </pc:docMkLst>
      <pc:sldChg chg="addSp delSp modSp del mod modShow">
        <pc:chgData name="Nicolas Rehder" userId="15c5b4cb-f4cd-491b-9fa5-276c197af01c" providerId="ADAL" clId="{AD2D09C2-F149-44D8-A819-7A93F6C5AE0F}" dt="2023-06-16T17:19:26.204" v="2808" actId="47"/>
        <pc:sldMkLst>
          <pc:docMk/>
          <pc:sldMk cId="2400417139" sldId="256"/>
        </pc:sldMkLst>
        <pc:spChg chg="add del mod">
          <ac:chgData name="Nicolas Rehder" userId="15c5b4cb-f4cd-491b-9fa5-276c197af01c" providerId="ADAL" clId="{AD2D09C2-F149-44D8-A819-7A93F6C5AE0F}" dt="2023-06-06T06:07:15.861" v="1813" actId="478"/>
          <ac:spMkLst>
            <pc:docMk/>
            <pc:sldMk cId="2400417139" sldId="256"/>
            <ac:spMk id="4" creationId="{32747F39-09F1-1CAC-D183-E076210BE7DA}"/>
          </ac:spMkLst>
        </pc:spChg>
        <pc:spChg chg="del mod">
          <ac:chgData name="Nicolas Rehder" userId="15c5b4cb-f4cd-491b-9fa5-276c197af01c" providerId="ADAL" clId="{AD2D09C2-F149-44D8-A819-7A93F6C5AE0F}" dt="2023-06-06T06:07:16.955" v="1814" actId="478"/>
          <ac:spMkLst>
            <pc:docMk/>
            <pc:sldMk cId="2400417139" sldId="256"/>
            <ac:spMk id="5" creationId="{91CD02E3-6546-4B24-B82A-36185F4BB857}"/>
          </ac:spMkLst>
        </pc:spChg>
        <pc:spChg chg="add del mod">
          <ac:chgData name="Nicolas Rehder" userId="15c5b4cb-f4cd-491b-9fa5-276c197af01c" providerId="ADAL" clId="{AD2D09C2-F149-44D8-A819-7A93F6C5AE0F}" dt="2023-06-06T06:07:18.375" v="1815" actId="478"/>
          <ac:spMkLst>
            <pc:docMk/>
            <pc:sldMk cId="2400417139" sldId="256"/>
            <ac:spMk id="7" creationId="{9EE8C61A-8A81-FDC0-A9E3-CB3F2585CE1A}"/>
          </ac:spMkLst>
        </pc:spChg>
        <pc:spChg chg="add del mod">
          <ac:chgData name="Nicolas Rehder" userId="15c5b4cb-f4cd-491b-9fa5-276c197af01c" providerId="ADAL" clId="{AD2D09C2-F149-44D8-A819-7A93F6C5AE0F}" dt="2023-06-06T06:07:21.676" v="1817" actId="478"/>
          <ac:spMkLst>
            <pc:docMk/>
            <pc:sldMk cId="2400417139" sldId="256"/>
            <ac:spMk id="9" creationId="{9CC33C04-2088-98DD-B315-1A213B76604F}"/>
          </ac:spMkLst>
        </pc:spChg>
        <pc:spChg chg="add del mod ord">
          <ac:chgData name="Nicolas Rehder" userId="15c5b4cb-f4cd-491b-9fa5-276c197af01c" providerId="ADAL" clId="{AD2D09C2-F149-44D8-A819-7A93F6C5AE0F}" dt="2023-06-06T06:10:29.038" v="1842" actId="478"/>
          <ac:spMkLst>
            <pc:docMk/>
            <pc:sldMk cId="2400417139" sldId="256"/>
            <ac:spMk id="11" creationId="{B04646DC-1FD1-66C6-A043-45D1AFD416CA}"/>
          </ac:spMkLst>
        </pc:spChg>
        <pc:spChg chg="del ord">
          <ac:chgData name="Nicolas Rehder" userId="15c5b4cb-f4cd-491b-9fa5-276c197af01c" providerId="ADAL" clId="{AD2D09C2-F149-44D8-A819-7A93F6C5AE0F}" dt="2023-06-06T06:07:14.955" v="1812" actId="478"/>
          <ac:spMkLst>
            <pc:docMk/>
            <pc:sldMk cId="2400417139" sldId="256"/>
            <ac:spMk id="12" creationId="{DF1BFFB5-B6F2-4EA0-94E0-C569E8CCC295}"/>
          </ac:spMkLst>
        </pc:spChg>
        <pc:spChg chg="del mod">
          <ac:chgData name="Nicolas Rehder" userId="15c5b4cb-f4cd-491b-9fa5-276c197af01c" providerId="ADAL" clId="{AD2D09C2-F149-44D8-A819-7A93F6C5AE0F}" dt="2023-06-06T06:07:19.844" v="1816" actId="478"/>
          <ac:spMkLst>
            <pc:docMk/>
            <pc:sldMk cId="2400417139" sldId="256"/>
            <ac:spMk id="13" creationId="{8D159733-E5D8-49E6-8624-F7C3A7612230}"/>
          </ac:spMkLst>
        </pc:spChg>
        <pc:picChg chg="add mod">
          <ac:chgData name="Nicolas Rehder" userId="15c5b4cb-f4cd-491b-9fa5-276c197af01c" providerId="ADAL" clId="{AD2D09C2-F149-44D8-A819-7A93F6C5AE0F}" dt="2023-06-16T07:22:34.280" v="2530" actId="14100"/>
          <ac:picMkLst>
            <pc:docMk/>
            <pc:sldMk cId="2400417139" sldId="256"/>
            <ac:picMk id="2" creationId="{3E9DDCDC-C0B6-FB90-C040-C26D446808D2}"/>
          </ac:picMkLst>
        </pc:picChg>
        <pc:picChg chg="add mod ord">
          <ac:chgData name="Nicolas Rehder" userId="15c5b4cb-f4cd-491b-9fa5-276c197af01c" providerId="ADAL" clId="{AD2D09C2-F149-44D8-A819-7A93F6C5AE0F}" dt="2023-06-16T07:23:10.734" v="2536" actId="1076"/>
          <ac:picMkLst>
            <pc:docMk/>
            <pc:sldMk cId="2400417139" sldId="256"/>
            <ac:picMk id="3" creationId="{E0B69AD5-4959-5315-0B92-703E6B0A080C}"/>
          </ac:picMkLst>
        </pc:picChg>
        <pc:picChg chg="add del mod ord">
          <ac:chgData name="Nicolas Rehder" userId="15c5b4cb-f4cd-491b-9fa5-276c197af01c" providerId="ADAL" clId="{AD2D09C2-F149-44D8-A819-7A93F6C5AE0F}" dt="2023-06-06T06:08:19.421" v="1828" actId="478"/>
          <ac:picMkLst>
            <pc:docMk/>
            <pc:sldMk cId="2400417139" sldId="256"/>
            <ac:picMk id="10" creationId="{12ED8D5A-E9AB-BFFE-5872-7AE0BB2D794F}"/>
          </ac:picMkLst>
        </pc:picChg>
        <pc:picChg chg="add mod ord">
          <ac:chgData name="Nicolas Rehder" userId="15c5b4cb-f4cd-491b-9fa5-276c197af01c" providerId="ADAL" clId="{AD2D09C2-F149-44D8-A819-7A93F6C5AE0F}" dt="2023-06-16T07:22:53.426" v="2533" actId="14100"/>
          <ac:picMkLst>
            <pc:docMk/>
            <pc:sldMk cId="2400417139" sldId="256"/>
            <ac:picMk id="14" creationId="{41DD0618-1D2B-00E5-64BD-289993EDEE88}"/>
          </ac:picMkLst>
        </pc:picChg>
      </pc:sldChg>
      <pc:sldChg chg="addSp delSp modSp mod">
        <pc:chgData name="Nicolas Rehder" userId="15c5b4cb-f4cd-491b-9fa5-276c197af01c" providerId="ADAL" clId="{AD2D09C2-F149-44D8-A819-7A93F6C5AE0F}" dt="2023-06-16T17:29:16.373" v="2872" actId="1076"/>
        <pc:sldMkLst>
          <pc:docMk/>
          <pc:sldMk cId="2712147666" sldId="479"/>
        </pc:sldMkLst>
        <pc:spChg chg="del">
          <ac:chgData name="Nicolas Rehder" userId="15c5b4cb-f4cd-491b-9fa5-276c197af01c" providerId="ADAL" clId="{AD2D09C2-F149-44D8-A819-7A93F6C5AE0F}" dt="2023-05-31T08:18:36.173" v="374" actId="478"/>
          <ac:spMkLst>
            <pc:docMk/>
            <pc:sldMk cId="2712147666" sldId="479"/>
            <ac:spMk id="2" creationId="{D89998AA-75D6-4E42-B521-1F2D680FD956}"/>
          </ac:spMkLst>
        </pc:spChg>
        <pc:spChg chg="del">
          <ac:chgData name="Nicolas Rehder" userId="15c5b4cb-f4cd-491b-9fa5-276c197af01c" providerId="ADAL" clId="{AD2D09C2-F149-44D8-A819-7A93F6C5AE0F}" dt="2023-05-31T08:18:44.199" v="376" actId="478"/>
          <ac:spMkLst>
            <pc:docMk/>
            <pc:sldMk cId="2712147666" sldId="479"/>
            <ac:spMk id="4" creationId="{7D9C1819-3CCC-454A-BAD0-99030E84D5C4}"/>
          </ac:spMkLst>
        </pc:spChg>
        <pc:spChg chg="add del mod">
          <ac:chgData name="Nicolas Rehder" userId="15c5b4cb-f4cd-491b-9fa5-276c197af01c" providerId="ADAL" clId="{AD2D09C2-F149-44D8-A819-7A93F6C5AE0F}" dt="2023-05-31T08:18:37.719" v="375" actId="478"/>
          <ac:spMkLst>
            <pc:docMk/>
            <pc:sldMk cId="2712147666" sldId="479"/>
            <ac:spMk id="5" creationId="{AA23180F-EB0E-CCA0-A4D4-6A47C391199B}"/>
          </ac:spMkLst>
        </pc:spChg>
        <pc:spChg chg="add del mod">
          <ac:chgData name="Nicolas Rehder" userId="15c5b4cb-f4cd-491b-9fa5-276c197af01c" providerId="ADAL" clId="{AD2D09C2-F149-44D8-A819-7A93F6C5AE0F}" dt="2023-05-31T08:18:46.163" v="378" actId="478"/>
          <ac:spMkLst>
            <pc:docMk/>
            <pc:sldMk cId="2712147666" sldId="479"/>
            <ac:spMk id="8" creationId="{E4FF4E2B-15A4-316F-4485-9914F8A2FEB5}"/>
          </ac:spMkLst>
        </pc:spChg>
        <pc:spChg chg="add mod">
          <ac:chgData name="Nicolas Rehder" userId="15c5b4cb-f4cd-491b-9fa5-276c197af01c" providerId="ADAL" clId="{AD2D09C2-F149-44D8-A819-7A93F6C5AE0F}" dt="2023-05-31T08:19:02.649" v="398" actId="20577"/>
          <ac:spMkLst>
            <pc:docMk/>
            <pc:sldMk cId="2712147666" sldId="479"/>
            <ac:spMk id="9" creationId="{4D9CA4B5-17F5-75A7-5E79-91DFA0796375}"/>
          </ac:spMkLst>
        </pc:spChg>
        <pc:spChg chg="add mod">
          <ac:chgData name="Nicolas Rehder" userId="15c5b4cb-f4cd-491b-9fa5-276c197af01c" providerId="ADAL" clId="{AD2D09C2-F149-44D8-A819-7A93F6C5AE0F}" dt="2023-06-02T09:35:48.159" v="1290" actId="20577"/>
          <ac:spMkLst>
            <pc:docMk/>
            <pc:sldMk cId="2712147666" sldId="479"/>
            <ac:spMk id="11" creationId="{60072E88-D48B-03EA-FF3C-709E563B022B}"/>
          </ac:spMkLst>
        </pc:spChg>
        <pc:picChg chg="add del mod">
          <ac:chgData name="Nicolas Rehder" userId="15c5b4cb-f4cd-491b-9fa5-276c197af01c" providerId="ADAL" clId="{AD2D09C2-F149-44D8-A819-7A93F6C5AE0F}" dt="2023-06-15T09:55:53.437" v="2188" actId="478"/>
          <ac:picMkLst>
            <pc:docMk/>
            <pc:sldMk cId="2712147666" sldId="479"/>
            <ac:picMk id="3" creationId="{05850DBF-2DDB-96CF-609D-C1BD00D2BB47}"/>
          </ac:picMkLst>
        </pc:picChg>
        <pc:picChg chg="add mod">
          <ac:chgData name="Nicolas Rehder" userId="15c5b4cb-f4cd-491b-9fa5-276c197af01c" providerId="ADAL" clId="{AD2D09C2-F149-44D8-A819-7A93F6C5AE0F}" dt="2023-06-16T17:29:16.373" v="2872" actId="1076"/>
          <ac:picMkLst>
            <pc:docMk/>
            <pc:sldMk cId="2712147666" sldId="479"/>
            <ac:picMk id="3" creationId="{461CFDB4-050F-B8A7-B55B-29B059369A94}"/>
          </ac:picMkLst>
        </pc:picChg>
        <pc:picChg chg="add del mod">
          <ac:chgData name="Nicolas Rehder" userId="15c5b4cb-f4cd-491b-9fa5-276c197af01c" providerId="ADAL" clId="{AD2D09C2-F149-44D8-A819-7A93F6C5AE0F}" dt="2023-06-15T10:06:02.245" v="2192" actId="478"/>
          <ac:picMkLst>
            <pc:docMk/>
            <pc:sldMk cId="2712147666" sldId="479"/>
            <ac:picMk id="5" creationId="{DA0F4C04-174D-A76C-F407-85E421408CC0}"/>
          </ac:picMkLst>
        </pc:picChg>
        <pc:picChg chg="add del mod">
          <ac:chgData name="Nicolas Rehder" userId="15c5b4cb-f4cd-491b-9fa5-276c197af01c" providerId="ADAL" clId="{AD2D09C2-F149-44D8-A819-7A93F6C5AE0F}" dt="2023-06-15T10:27:46.789" v="2206" actId="478"/>
          <ac:picMkLst>
            <pc:docMk/>
            <pc:sldMk cId="2712147666" sldId="479"/>
            <ac:picMk id="8" creationId="{2FCA7EDD-53BE-6964-F0A4-0115B2D9BCCB}"/>
          </ac:picMkLst>
        </pc:picChg>
        <pc:picChg chg="add del mod">
          <ac:chgData name="Nicolas Rehder" userId="15c5b4cb-f4cd-491b-9fa5-276c197af01c" providerId="ADAL" clId="{AD2D09C2-F149-44D8-A819-7A93F6C5AE0F}" dt="2023-06-16T17:29:08.637" v="2869" actId="478"/>
          <ac:picMkLst>
            <pc:docMk/>
            <pc:sldMk cId="2712147666" sldId="479"/>
            <ac:picMk id="12" creationId="{F1D31778-25D8-670B-3EC2-A43BE4F76C8E}"/>
          </ac:picMkLst>
        </pc:picChg>
        <pc:picChg chg="add del mod">
          <ac:chgData name="Nicolas Rehder" userId="15c5b4cb-f4cd-491b-9fa5-276c197af01c" providerId="ADAL" clId="{AD2D09C2-F149-44D8-A819-7A93F6C5AE0F}" dt="2023-05-31T08:21:35.462" v="423" actId="478"/>
          <ac:picMkLst>
            <pc:docMk/>
            <pc:sldMk cId="2712147666" sldId="479"/>
            <ac:picMk id="13" creationId="{C296892E-E5BA-61BB-A510-6E0246FCD678}"/>
          </ac:picMkLst>
        </pc:picChg>
        <pc:picChg chg="add del mod">
          <ac:chgData name="Nicolas Rehder" userId="15c5b4cb-f4cd-491b-9fa5-276c197af01c" providerId="ADAL" clId="{AD2D09C2-F149-44D8-A819-7A93F6C5AE0F}" dt="2023-05-31T08:21:34.926" v="422" actId="478"/>
          <ac:picMkLst>
            <pc:docMk/>
            <pc:sldMk cId="2712147666" sldId="479"/>
            <ac:picMk id="15" creationId="{694C44C5-C4A9-5957-45A3-4C5855711124}"/>
          </ac:picMkLst>
        </pc:picChg>
        <pc:picChg chg="add del mod">
          <ac:chgData name="Nicolas Rehder" userId="15c5b4cb-f4cd-491b-9fa5-276c197af01c" providerId="ADAL" clId="{AD2D09C2-F149-44D8-A819-7A93F6C5AE0F}" dt="2023-05-31T08:30:37.822" v="430" actId="478"/>
          <ac:picMkLst>
            <pc:docMk/>
            <pc:sldMk cId="2712147666" sldId="479"/>
            <ac:picMk id="17" creationId="{B183B2D8-4152-75F6-3E28-31B02CFD352D}"/>
          </ac:picMkLst>
        </pc:picChg>
        <pc:picChg chg="add del mod">
          <ac:chgData name="Nicolas Rehder" userId="15c5b4cb-f4cd-491b-9fa5-276c197af01c" providerId="ADAL" clId="{AD2D09C2-F149-44D8-A819-7A93F6C5AE0F}" dt="2023-06-15T09:53:18.895" v="2185" actId="478"/>
          <ac:picMkLst>
            <pc:docMk/>
            <pc:sldMk cId="2712147666" sldId="479"/>
            <ac:picMk id="19" creationId="{3B5CA1DD-F1BC-587E-605C-92CAEE7B4AD9}"/>
          </ac:picMkLst>
        </pc:picChg>
      </pc:sldChg>
      <pc:sldChg chg="addSp delSp modSp del mod">
        <pc:chgData name="Nicolas Rehder" userId="15c5b4cb-f4cd-491b-9fa5-276c197af01c" providerId="ADAL" clId="{AD2D09C2-F149-44D8-A819-7A93F6C5AE0F}" dt="2023-06-01T06:10:28.265" v="1129" actId="47"/>
        <pc:sldMkLst>
          <pc:docMk/>
          <pc:sldMk cId="695498103" sldId="505"/>
        </pc:sldMkLst>
        <pc:spChg chg="add del mod">
          <ac:chgData name="Nicolas Rehder" userId="15c5b4cb-f4cd-491b-9fa5-276c197af01c" providerId="ADAL" clId="{AD2D09C2-F149-44D8-A819-7A93F6C5AE0F}" dt="2023-05-31T09:50:07.752" v="851" actId="478"/>
          <ac:spMkLst>
            <pc:docMk/>
            <pc:sldMk cId="695498103" sldId="505"/>
            <ac:spMk id="3" creationId="{8A3D1A96-BE00-37A7-7560-098533EEB4C8}"/>
          </ac:spMkLst>
        </pc:spChg>
        <pc:spChg chg="add del mod">
          <ac:chgData name="Nicolas Rehder" userId="15c5b4cb-f4cd-491b-9fa5-276c197af01c" providerId="ADAL" clId="{AD2D09C2-F149-44D8-A819-7A93F6C5AE0F}" dt="2023-05-31T09:50:10.421" v="853" actId="478"/>
          <ac:spMkLst>
            <pc:docMk/>
            <pc:sldMk cId="695498103" sldId="505"/>
            <ac:spMk id="5" creationId="{7FF62319-410B-1414-BB6B-6270A45C7A30}"/>
          </ac:spMkLst>
        </pc:spChg>
        <pc:spChg chg="mod">
          <ac:chgData name="Nicolas Rehder" userId="15c5b4cb-f4cd-491b-9fa5-276c197af01c" providerId="ADAL" clId="{AD2D09C2-F149-44D8-A819-7A93F6C5AE0F}" dt="2023-05-31T07:17:32.699" v="32" actId="20577"/>
          <ac:spMkLst>
            <pc:docMk/>
            <pc:sldMk cId="695498103" sldId="505"/>
            <ac:spMk id="6" creationId="{79AB2444-2BBC-0EB8-609E-ED8354A93E13}"/>
          </ac:spMkLst>
        </pc:spChg>
        <pc:spChg chg="mod">
          <ac:chgData name="Nicolas Rehder" userId="15c5b4cb-f4cd-491b-9fa5-276c197af01c" providerId="ADAL" clId="{AD2D09C2-F149-44D8-A819-7A93F6C5AE0F}" dt="2023-05-31T09:50:26.398" v="854" actId="465"/>
          <ac:spMkLst>
            <pc:docMk/>
            <pc:sldMk cId="695498103" sldId="505"/>
            <ac:spMk id="7" creationId="{01A473CB-27CB-C08F-5B13-DBFC89EBD659}"/>
          </ac:spMkLst>
        </pc:spChg>
        <pc:spChg chg="del">
          <ac:chgData name="Nicolas Rehder" userId="15c5b4cb-f4cd-491b-9fa5-276c197af01c" providerId="ADAL" clId="{AD2D09C2-F149-44D8-A819-7A93F6C5AE0F}" dt="2023-05-31T09:50:06.315" v="850" actId="478"/>
          <ac:spMkLst>
            <pc:docMk/>
            <pc:sldMk cId="695498103" sldId="505"/>
            <ac:spMk id="8" creationId="{967D2418-633E-4CC5-D8EC-C00606DE5AC0}"/>
          </ac:spMkLst>
        </pc:spChg>
        <pc:spChg chg="mod">
          <ac:chgData name="Nicolas Rehder" userId="15c5b4cb-f4cd-491b-9fa5-276c197af01c" providerId="ADAL" clId="{AD2D09C2-F149-44D8-A819-7A93F6C5AE0F}" dt="2023-05-31T09:50:26.398" v="854" actId="465"/>
          <ac:spMkLst>
            <pc:docMk/>
            <pc:sldMk cId="695498103" sldId="505"/>
            <ac:spMk id="9" creationId="{FD406962-5540-025E-903A-7C1F070E37EB}"/>
          </ac:spMkLst>
        </pc:spChg>
        <pc:spChg chg="mod">
          <ac:chgData name="Nicolas Rehder" userId="15c5b4cb-f4cd-491b-9fa5-276c197af01c" providerId="ADAL" clId="{AD2D09C2-F149-44D8-A819-7A93F6C5AE0F}" dt="2023-05-31T09:50:26.398" v="854" actId="465"/>
          <ac:spMkLst>
            <pc:docMk/>
            <pc:sldMk cId="695498103" sldId="505"/>
            <ac:spMk id="10" creationId="{1FC13831-5CAE-0F1C-8C6C-CA8AEA7BA7A0}"/>
          </ac:spMkLst>
        </pc:spChg>
        <pc:spChg chg="mod">
          <ac:chgData name="Nicolas Rehder" userId="15c5b4cb-f4cd-491b-9fa5-276c197af01c" providerId="ADAL" clId="{AD2D09C2-F149-44D8-A819-7A93F6C5AE0F}" dt="2023-05-31T09:50:26.398" v="854" actId="465"/>
          <ac:spMkLst>
            <pc:docMk/>
            <pc:sldMk cId="695498103" sldId="505"/>
            <ac:spMk id="11" creationId="{32B9DCE9-5A45-966B-CCB5-2210814F9717}"/>
          </ac:spMkLst>
        </pc:spChg>
        <pc:spChg chg="mod">
          <ac:chgData name="Nicolas Rehder" userId="15c5b4cb-f4cd-491b-9fa5-276c197af01c" providerId="ADAL" clId="{AD2D09C2-F149-44D8-A819-7A93F6C5AE0F}" dt="2023-05-31T09:50:26.398" v="854" actId="465"/>
          <ac:spMkLst>
            <pc:docMk/>
            <pc:sldMk cId="695498103" sldId="505"/>
            <ac:spMk id="12" creationId="{2D1AE157-D740-01C5-09C7-74CC7DDC2828}"/>
          </ac:spMkLst>
        </pc:spChg>
        <pc:spChg chg="del mod">
          <ac:chgData name="Nicolas Rehder" userId="15c5b4cb-f4cd-491b-9fa5-276c197af01c" providerId="ADAL" clId="{AD2D09C2-F149-44D8-A819-7A93F6C5AE0F}" dt="2023-05-31T09:50:09.109" v="852" actId="478"/>
          <ac:spMkLst>
            <pc:docMk/>
            <pc:sldMk cId="695498103" sldId="505"/>
            <ac:spMk id="13" creationId="{756F7085-9D71-0A28-BC53-6F959370991B}"/>
          </ac:spMkLst>
        </pc:spChg>
        <pc:spChg chg="mod">
          <ac:chgData name="Nicolas Rehder" userId="15c5b4cb-f4cd-491b-9fa5-276c197af01c" providerId="ADAL" clId="{AD2D09C2-F149-44D8-A819-7A93F6C5AE0F}" dt="2023-05-31T09:50:26.398" v="854" actId="465"/>
          <ac:spMkLst>
            <pc:docMk/>
            <pc:sldMk cId="695498103" sldId="505"/>
            <ac:spMk id="14" creationId="{0A23B44C-C58A-0AFF-F5D3-21EC73EA45CD}"/>
          </ac:spMkLst>
        </pc:spChg>
        <pc:spChg chg="mod">
          <ac:chgData name="Nicolas Rehder" userId="15c5b4cb-f4cd-491b-9fa5-276c197af01c" providerId="ADAL" clId="{AD2D09C2-F149-44D8-A819-7A93F6C5AE0F}" dt="2023-05-31T10:41:15.911" v="998" actId="6549"/>
          <ac:spMkLst>
            <pc:docMk/>
            <pc:sldMk cId="695498103" sldId="505"/>
            <ac:spMk id="15" creationId="{B1682162-3BF9-1B54-8ED3-2C7745F01B53}"/>
          </ac:spMkLst>
        </pc:spChg>
      </pc:sldChg>
      <pc:sldChg chg="addSp delSp modSp mod">
        <pc:chgData name="Nicolas Rehder" userId="15c5b4cb-f4cd-491b-9fa5-276c197af01c" providerId="ADAL" clId="{AD2D09C2-F149-44D8-A819-7A93F6C5AE0F}" dt="2023-06-01T06:11:06.423" v="1132" actId="113"/>
        <pc:sldMkLst>
          <pc:docMk/>
          <pc:sldMk cId="3347155771" sldId="506"/>
        </pc:sldMkLst>
        <pc:spChg chg="del">
          <ac:chgData name="Nicolas Rehder" userId="15c5b4cb-f4cd-491b-9fa5-276c197af01c" providerId="ADAL" clId="{AD2D09C2-F149-44D8-A819-7A93F6C5AE0F}" dt="2023-05-31T08:00:37.097" v="64" actId="478"/>
          <ac:spMkLst>
            <pc:docMk/>
            <pc:sldMk cId="3347155771" sldId="506"/>
            <ac:spMk id="2" creationId="{D89998AA-75D6-4E42-B521-1F2D680FD956}"/>
          </ac:spMkLst>
        </pc:spChg>
        <pc:spChg chg="mod">
          <ac:chgData name="Nicolas Rehder" userId="15c5b4cb-f4cd-491b-9fa5-276c197af01c" providerId="ADAL" clId="{AD2D09C2-F149-44D8-A819-7A93F6C5AE0F}" dt="2023-05-31T08:01:11.828" v="89" actId="1035"/>
          <ac:spMkLst>
            <pc:docMk/>
            <pc:sldMk cId="3347155771" sldId="506"/>
            <ac:spMk id="4" creationId="{7D9C1819-3CCC-454A-BAD0-99030E84D5C4}"/>
          </ac:spMkLst>
        </pc:spChg>
        <pc:spChg chg="add del mod">
          <ac:chgData name="Nicolas Rehder" userId="15c5b4cb-f4cd-491b-9fa5-276c197af01c" providerId="ADAL" clId="{AD2D09C2-F149-44D8-A819-7A93F6C5AE0F}" dt="2023-05-31T08:00:38.016" v="65" actId="478"/>
          <ac:spMkLst>
            <pc:docMk/>
            <pc:sldMk cId="3347155771" sldId="506"/>
            <ac:spMk id="5" creationId="{EF594101-8BBB-3D4C-524C-36963A6FCA4C}"/>
          </ac:spMkLst>
        </pc:spChg>
        <pc:spChg chg="add mod">
          <ac:chgData name="Nicolas Rehder" userId="15c5b4cb-f4cd-491b-9fa5-276c197af01c" providerId="ADAL" clId="{AD2D09C2-F149-44D8-A819-7A93F6C5AE0F}" dt="2023-06-01T06:11:06.423" v="1132" actId="113"/>
          <ac:spMkLst>
            <pc:docMk/>
            <pc:sldMk cId="3347155771" sldId="506"/>
            <ac:spMk id="10" creationId="{B2C30D96-EE7F-E108-78F7-B554D0F66AB8}"/>
          </ac:spMkLst>
        </pc:spChg>
        <pc:spChg chg="add mod">
          <ac:chgData name="Nicolas Rehder" userId="15c5b4cb-f4cd-491b-9fa5-276c197af01c" providerId="ADAL" clId="{AD2D09C2-F149-44D8-A819-7A93F6C5AE0F}" dt="2023-05-31T10:40:21.991" v="994" actId="1076"/>
          <ac:spMkLst>
            <pc:docMk/>
            <pc:sldMk cId="3347155771" sldId="506"/>
            <ac:spMk id="12" creationId="{4FEBB5F6-C468-D9B0-3050-F585DB922724}"/>
          </ac:spMkLst>
        </pc:spChg>
        <pc:picChg chg="add mod">
          <ac:chgData name="Nicolas Rehder" userId="15c5b4cb-f4cd-491b-9fa5-276c197af01c" providerId="ADAL" clId="{AD2D09C2-F149-44D8-A819-7A93F6C5AE0F}" dt="2023-05-31T08:47:38.834" v="500" actId="1076"/>
          <ac:picMkLst>
            <pc:docMk/>
            <pc:sldMk cId="3347155771" sldId="506"/>
            <ac:picMk id="8" creationId="{931DC783-F599-0922-3CF0-DEB7373ED692}"/>
          </ac:picMkLst>
        </pc:picChg>
      </pc:sldChg>
      <pc:sldChg chg="addSp delSp modSp del mod">
        <pc:chgData name="Nicolas Rehder" userId="15c5b4cb-f4cd-491b-9fa5-276c197af01c" providerId="ADAL" clId="{AD2D09C2-F149-44D8-A819-7A93F6C5AE0F}" dt="2023-05-31T09:49:27.902" v="814" actId="47"/>
        <pc:sldMkLst>
          <pc:docMk/>
          <pc:sldMk cId="2635082697" sldId="507"/>
        </pc:sldMkLst>
        <pc:spChg chg="del">
          <ac:chgData name="Nicolas Rehder" userId="15c5b4cb-f4cd-491b-9fa5-276c197af01c" providerId="ADAL" clId="{AD2D09C2-F149-44D8-A819-7A93F6C5AE0F}" dt="2023-05-31T09:41:37.962" v="710" actId="478"/>
          <ac:spMkLst>
            <pc:docMk/>
            <pc:sldMk cId="2635082697" sldId="507"/>
            <ac:spMk id="2" creationId="{D89998AA-75D6-4E42-B521-1F2D680FD956}"/>
          </ac:spMkLst>
        </pc:spChg>
        <pc:spChg chg="add mod">
          <ac:chgData name="Nicolas Rehder" userId="15c5b4cb-f4cd-491b-9fa5-276c197af01c" providerId="ADAL" clId="{AD2D09C2-F149-44D8-A819-7A93F6C5AE0F}" dt="2023-05-31T09:48:13.481" v="813" actId="20577"/>
          <ac:spMkLst>
            <pc:docMk/>
            <pc:sldMk cId="2635082697" sldId="507"/>
            <ac:spMk id="3" creationId="{CC5D207F-ABC2-B5B0-B11B-67B5732157ED}"/>
          </ac:spMkLst>
        </pc:spChg>
        <pc:spChg chg="del mod">
          <ac:chgData name="Nicolas Rehder" userId="15c5b4cb-f4cd-491b-9fa5-276c197af01c" providerId="ADAL" clId="{AD2D09C2-F149-44D8-A819-7A93F6C5AE0F}" dt="2023-05-31T09:38:16.464" v="697" actId="478"/>
          <ac:spMkLst>
            <pc:docMk/>
            <pc:sldMk cId="2635082697" sldId="507"/>
            <ac:spMk id="4" creationId="{7D9C1819-3CCC-454A-BAD0-99030E84D5C4}"/>
          </ac:spMkLst>
        </pc:spChg>
        <pc:spChg chg="add del mod">
          <ac:chgData name="Nicolas Rehder" userId="15c5b4cb-f4cd-491b-9fa5-276c197af01c" providerId="ADAL" clId="{AD2D09C2-F149-44D8-A819-7A93F6C5AE0F}" dt="2023-05-31T09:38:17.696" v="698" actId="478"/>
          <ac:spMkLst>
            <pc:docMk/>
            <pc:sldMk cId="2635082697" sldId="507"/>
            <ac:spMk id="7" creationId="{DEA61DD9-C49D-74F3-D0B7-1D8A86923C7F}"/>
          </ac:spMkLst>
        </pc:spChg>
        <pc:spChg chg="add del mod">
          <ac:chgData name="Nicolas Rehder" userId="15c5b4cb-f4cd-491b-9fa5-276c197af01c" providerId="ADAL" clId="{AD2D09C2-F149-44D8-A819-7A93F6C5AE0F}" dt="2023-05-31T09:41:39.734" v="711" actId="478"/>
          <ac:spMkLst>
            <pc:docMk/>
            <pc:sldMk cId="2635082697" sldId="507"/>
            <ac:spMk id="9" creationId="{1250C76F-68F5-F5E6-D876-F32C80181139}"/>
          </ac:spMkLst>
        </pc:spChg>
        <pc:spChg chg="add mod">
          <ac:chgData name="Nicolas Rehder" userId="15c5b4cb-f4cd-491b-9fa5-276c197af01c" providerId="ADAL" clId="{AD2D09C2-F149-44D8-A819-7A93F6C5AE0F}" dt="2023-05-31T09:44:10.766" v="793" actId="20577"/>
          <ac:spMkLst>
            <pc:docMk/>
            <pc:sldMk cId="2635082697" sldId="507"/>
            <ac:spMk id="10" creationId="{549C8DA9-4ABC-1766-0886-BF75C0BBC244}"/>
          </ac:spMkLst>
        </pc:spChg>
      </pc:sldChg>
      <pc:sldChg chg="addSp delSp modSp mod">
        <pc:chgData name="Nicolas Rehder" userId="15c5b4cb-f4cd-491b-9fa5-276c197af01c" providerId="ADAL" clId="{AD2D09C2-F149-44D8-A819-7A93F6C5AE0F}" dt="2023-06-15T12:26:49.972" v="2243" actId="1076"/>
        <pc:sldMkLst>
          <pc:docMk/>
          <pc:sldMk cId="2178312867" sldId="508"/>
        </pc:sldMkLst>
        <pc:spChg chg="del">
          <ac:chgData name="Nicolas Rehder" userId="15c5b4cb-f4cd-491b-9fa5-276c197af01c" providerId="ADAL" clId="{AD2D09C2-F149-44D8-A819-7A93F6C5AE0F}" dt="2023-05-31T09:51:05.682" v="855" actId="478"/>
          <ac:spMkLst>
            <pc:docMk/>
            <pc:sldMk cId="2178312867" sldId="508"/>
            <ac:spMk id="2" creationId="{D89998AA-75D6-4E42-B521-1F2D680FD956}"/>
          </ac:spMkLst>
        </pc:spChg>
        <pc:spChg chg="del">
          <ac:chgData name="Nicolas Rehder" userId="15c5b4cb-f4cd-491b-9fa5-276c197af01c" providerId="ADAL" clId="{AD2D09C2-F149-44D8-A819-7A93F6C5AE0F}" dt="2023-05-31T09:51:15.648" v="858" actId="478"/>
          <ac:spMkLst>
            <pc:docMk/>
            <pc:sldMk cId="2178312867" sldId="508"/>
            <ac:spMk id="4" creationId="{7D9C1819-3CCC-454A-BAD0-99030E84D5C4}"/>
          </ac:spMkLst>
        </pc:spChg>
        <pc:spChg chg="add del mod">
          <ac:chgData name="Nicolas Rehder" userId="15c5b4cb-f4cd-491b-9fa5-276c197af01c" providerId="ADAL" clId="{AD2D09C2-F149-44D8-A819-7A93F6C5AE0F}" dt="2023-05-31T09:51:06.841" v="856" actId="478"/>
          <ac:spMkLst>
            <pc:docMk/>
            <pc:sldMk cId="2178312867" sldId="508"/>
            <ac:spMk id="5" creationId="{78E5566D-4E1E-512E-2F46-69B157E42EA6}"/>
          </ac:spMkLst>
        </pc:spChg>
        <pc:spChg chg="add mod">
          <ac:chgData name="Nicolas Rehder" userId="15c5b4cb-f4cd-491b-9fa5-276c197af01c" providerId="ADAL" clId="{AD2D09C2-F149-44D8-A819-7A93F6C5AE0F}" dt="2023-05-31T09:51:23.053" v="866" actId="20577"/>
          <ac:spMkLst>
            <pc:docMk/>
            <pc:sldMk cId="2178312867" sldId="508"/>
            <ac:spMk id="7" creationId="{F509DB2F-E4F0-C730-B4EC-1505C48199C1}"/>
          </ac:spMkLst>
        </pc:spChg>
        <pc:spChg chg="add del mod">
          <ac:chgData name="Nicolas Rehder" userId="15c5b4cb-f4cd-491b-9fa5-276c197af01c" providerId="ADAL" clId="{AD2D09C2-F149-44D8-A819-7A93F6C5AE0F}" dt="2023-05-31T09:51:17.949" v="859" actId="478"/>
          <ac:spMkLst>
            <pc:docMk/>
            <pc:sldMk cId="2178312867" sldId="508"/>
            <ac:spMk id="9" creationId="{2056393C-A77E-802D-F1DE-B3B1BC3EC3DB}"/>
          </ac:spMkLst>
        </pc:spChg>
        <pc:spChg chg="add del mod">
          <ac:chgData name="Nicolas Rehder" userId="15c5b4cb-f4cd-491b-9fa5-276c197af01c" providerId="ADAL" clId="{AD2D09C2-F149-44D8-A819-7A93F6C5AE0F}" dt="2023-05-31T10:26:13.342" v="873" actId="478"/>
          <ac:spMkLst>
            <pc:docMk/>
            <pc:sldMk cId="2178312867" sldId="508"/>
            <ac:spMk id="12" creationId="{A750B5E8-EA2C-7155-C6C0-B90301311C9D}"/>
          </ac:spMkLst>
        </pc:spChg>
        <pc:spChg chg="add mod">
          <ac:chgData name="Nicolas Rehder" userId="15c5b4cb-f4cd-491b-9fa5-276c197af01c" providerId="ADAL" clId="{AD2D09C2-F149-44D8-A819-7A93F6C5AE0F}" dt="2023-05-31T10:40:26.372" v="996"/>
          <ac:spMkLst>
            <pc:docMk/>
            <pc:sldMk cId="2178312867" sldId="508"/>
            <ac:spMk id="15" creationId="{4F7D7D22-7521-C562-B9F2-E915BF44683B}"/>
          </ac:spMkLst>
        </pc:spChg>
        <pc:picChg chg="add del mod">
          <ac:chgData name="Nicolas Rehder" userId="15c5b4cb-f4cd-491b-9fa5-276c197af01c" providerId="ADAL" clId="{AD2D09C2-F149-44D8-A819-7A93F6C5AE0F}" dt="2023-06-02T09:26:38.313" v="1280" actId="478"/>
          <ac:picMkLst>
            <pc:docMk/>
            <pc:sldMk cId="2178312867" sldId="508"/>
            <ac:picMk id="3" creationId="{8E111467-2611-1DAB-8B98-D634BF76CFE0}"/>
          </ac:picMkLst>
        </pc:picChg>
        <pc:picChg chg="add del mod">
          <ac:chgData name="Nicolas Rehder" userId="15c5b4cb-f4cd-491b-9fa5-276c197af01c" providerId="ADAL" clId="{AD2D09C2-F149-44D8-A819-7A93F6C5AE0F}" dt="2023-06-15T12:23:17.013" v="2231" actId="478"/>
          <ac:picMkLst>
            <pc:docMk/>
            <pc:sldMk cId="2178312867" sldId="508"/>
            <ac:picMk id="3" creationId="{A19BFD2C-D9A4-E2F6-42C4-30BAF666DFDD}"/>
          </ac:picMkLst>
        </pc:picChg>
        <pc:picChg chg="add del mod">
          <ac:chgData name="Nicolas Rehder" userId="15c5b4cb-f4cd-491b-9fa5-276c197af01c" providerId="ADAL" clId="{AD2D09C2-F149-44D8-A819-7A93F6C5AE0F}" dt="2023-06-14T19:17:59.797" v="1906" actId="478"/>
          <ac:picMkLst>
            <pc:docMk/>
            <pc:sldMk cId="2178312867" sldId="508"/>
            <ac:picMk id="4" creationId="{25C135A4-6ADF-2C30-C2DA-D69FF76FEFDF}"/>
          </ac:picMkLst>
        </pc:picChg>
        <pc:picChg chg="add del mod">
          <ac:chgData name="Nicolas Rehder" userId="15c5b4cb-f4cd-491b-9fa5-276c197af01c" providerId="ADAL" clId="{AD2D09C2-F149-44D8-A819-7A93F6C5AE0F}" dt="2023-06-15T12:26:40.630" v="2238" actId="478"/>
          <ac:picMkLst>
            <pc:docMk/>
            <pc:sldMk cId="2178312867" sldId="508"/>
            <ac:picMk id="4" creationId="{B6B128D3-48D7-358C-DBFE-AABF6F02509E}"/>
          </ac:picMkLst>
        </pc:picChg>
        <pc:picChg chg="add mod">
          <ac:chgData name="Nicolas Rehder" userId="15c5b4cb-f4cd-491b-9fa5-276c197af01c" providerId="ADAL" clId="{AD2D09C2-F149-44D8-A819-7A93F6C5AE0F}" dt="2023-06-15T12:26:49.972" v="2243" actId="1076"/>
          <ac:picMkLst>
            <pc:docMk/>
            <pc:sldMk cId="2178312867" sldId="508"/>
            <ac:picMk id="8" creationId="{CA17231C-A182-9442-75CD-520C3C1CC8F8}"/>
          </ac:picMkLst>
        </pc:picChg>
        <pc:picChg chg="add del mod">
          <ac:chgData name="Nicolas Rehder" userId="15c5b4cb-f4cd-491b-9fa5-276c197af01c" providerId="ADAL" clId="{AD2D09C2-F149-44D8-A819-7A93F6C5AE0F}" dt="2023-05-31T10:26:11.052" v="872" actId="478"/>
          <ac:picMkLst>
            <pc:docMk/>
            <pc:sldMk cId="2178312867" sldId="508"/>
            <ac:picMk id="11" creationId="{CBC67F5A-88DA-DC6D-2E0F-18CB6C1C7EBA}"/>
          </ac:picMkLst>
        </pc:picChg>
        <pc:picChg chg="add del mod">
          <ac:chgData name="Nicolas Rehder" userId="15c5b4cb-f4cd-491b-9fa5-276c197af01c" providerId="ADAL" clId="{AD2D09C2-F149-44D8-A819-7A93F6C5AE0F}" dt="2023-05-31T11:31:00.797" v="999" actId="478"/>
          <ac:picMkLst>
            <pc:docMk/>
            <pc:sldMk cId="2178312867" sldId="508"/>
            <ac:picMk id="14" creationId="{4F6F56C5-B2B5-FE81-55BE-E8A96C832B90}"/>
          </ac:picMkLst>
        </pc:picChg>
      </pc:sldChg>
      <pc:sldChg chg="addSp delSp modSp mod ord">
        <pc:chgData name="Nicolas Rehder" userId="15c5b4cb-f4cd-491b-9fa5-276c197af01c" providerId="ADAL" clId="{AD2D09C2-F149-44D8-A819-7A93F6C5AE0F}" dt="2023-06-15T10:35:33.940" v="2216" actId="1076"/>
        <pc:sldMkLst>
          <pc:docMk/>
          <pc:sldMk cId="1267010066" sldId="509"/>
        </pc:sldMkLst>
        <pc:spChg chg="del">
          <ac:chgData name="Nicolas Rehder" userId="15c5b4cb-f4cd-491b-9fa5-276c197af01c" providerId="ADAL" clId="{AD2D09C2-F149-44D8-A819-7A93F6C5AE0F}" dt="2023-05-31T10:27:18.719" v="876" actId="478"/>
          <ac:spMkLst>
            <pc:docMk/>
            <pc:sldMk cId="1267010066" sldId="509"/>
            <ac:spMk id="2" creationId="{D89998AA-75D6-4E42-B521-1F2D680FD956}"/>
          </ac:spMkLst>
        </pc:spChg>
        <pc:spChg chg="del">
          <ac:chgData name="Nicolas Rehder" userId="15c5b4cb-f4cd-491b-9fa5-276c197af01c" providerId="ADAL" clId="{AD2D09C2-F149-44D8-A819-7A93F6C5AE0F}" dt="2023-05-31T10:27:24.410" v="878" actId="478"/>
          <ac:spMkLst>
            <pc:docMk/>
            <pc:sldMk cId="1267010066" sldId="509"/>
            <ac:spMk id="4" creationId="{7D9C1819-3CCC-454A-BAD0-99030E84D5C4}"/>
          </ac:spMkLst>
        </pc:spChg>
        <pc:spChg chg="add del mod">
          <ac:chgData name="Nicolas Rehder" userId="15c5b4cb-f4cd-491b-9fa5-276c197af01c" providerId="ADAL" clId="{AD2D09C2-F149-44D8-A819-7A93F6C5AE0F}" dt="2023-05-31T10:27:20.285" v="877" actId="478"/>
          <ac:spMkLst>
            <pc:docMk/>
            <pc:sldMk cId="1267010066" sldId="509"/>
            <ac:spMk id="5" creationId="{52F83F08-979B-577F-635C-BB9926CE10F8}"/>
          </ac:spMkLst>
        </pc:spChg>
        <pc:spChg chg="add del mod">
          <ac:chgData name="Nicolas Rehder" userId="15c5b4cb-f4cd-491b-9fa5-276c197af01c" providerId="ADAL" clId="{AD2D09C2-F149-44D8-A819-7A93F6C5AE0F}" dt="2023-05-31T10:27:25.940" v="879" actId="478"/>
          <ac:spMkLst>
            <pc:docMk/>
            <pc:sldMk cId="1267010066" sldId="509"/>
            <ac:spMk id="8" creationId="{337845A7-7EE2-FFBE-8D50-8F643A99C6D7}"/>
          </ac:spMkLst>
        </pc:spChg>
        <pc:spChg chg="add mod">
          <ac:chgData name="Nicolas Rehder" userId="15c5b4cb-f4cd-491b-9fa5-276c197af01c" providerId="ADAL" clId="{AD2D09C2-F149-44D8-A819-7A93F6C5AE0F}" dt="2023-05-31T10:27:40.247" v="927" actId="6549"/>
          <ac:spMkLst>
            <pc:docMk/>
            <pc:sldMk cId="1267010066" sldId="509"/>
            <ac:spMk id="9" creationId="{1A318313-E62A-B5EE-B9BA-722FADD5C946}"/>
          </ac:spMkLst>
        </pc:spChg>
        <pc:picChg chg="add del mod">
          <ac:chgData name="Nicolas Rehder" userId="15c5b4cb-f4cd-491b-9fa5-276c197af01c" providerId="ADAL" clId="{AD2D09C2-F149-44D8-A819-7A93F6C5AE0F}" dt="2023-06-15T10:25:52.995" v="2202" actId="478"/>
          <ac:picMkLst>
            <pc:docMk/>
            <pc:sldMk cId="1267010066" sldId="509"/>
            <ac:picMk id="3" creationId="{6A207141-F5AF-CC34-6F11-206AF4D30989}"/>
          </ac:picMkLst>
        </pc:picChg>
        <pc:picChg chg="add del mod">
          <ac:chgData name="Nicolas Rehder" userId="15c5b4cb-f4cd-491b-9fa5-276c197af01c" providerId="ADAL" clId="{AD2D09C2-F149-44D8-A819-7A93F6C5AE0F}" dt="2023-06-15T10:35:24.652" v="2211" actId="478"/>
          <ac:picMkLst>
            <pc:docMk/>
            <pc:sldMk cId="1267010066" sldId="509"/>
            <ac:picMk id="4" creationId="{1685DE15-77C5-A481-C3C3-0F0BD7C72BD7}"/>
          </ac:picMkLst>
        </pc:picChg>
        <pc:picChg chg="add mod">
          <ac:chgData name="Nicolas Rehder" userId="15c5b4cb-f4cd-491b-9fa5-276c197af01c" providerId="ADAL" clId="{AD2D09C2-F149-44D8-A819-7A93F6C5AE0F}" dt="2023-06-15T10:35:33.940" v="2216" actId="1076"/>
          <ac:picMkLst>
            <pc:docMk/>
            <pc:sldMk cId="1267010066" sldId="509"/>
            <ac:picMk id="7" creationId="{9A3617DB-7C0E-734C-7865-8FEE0FD28888}"/>
          </ac:picMkLst>
        </pc:picChg>
        <pc:picChg chg="add del mod">
          <ac:chgData name="Nicolas Rehder" userId="15c5b4cb-f4cd-491b-9fa5-276c197af01c" providerId="ADAL" clId="{AD2D09C2-F149-44D8-A819-7A93F6C5AE0F}" dt="2023-05-31T10:38:11.520" v="933" actId="478"/>
          <ac:picMkLst>
            <pc:docMk/>
            <pc:sldMk cId="1267010066" sldId="509"/>
            <ac:picMk id="11" creationId="{968A6D33-2520-ECA9-B399-DA278196C701}"/>
          </ac:picMkLst>
        </pc:picChg>
        <pc:picChg chg="add del mod">
          <ac:chgData name="Nicolas Rehder" userId="15c5b4cb-f4cd-491b-9fa5-276c197af01c" providerId="ADAL" clId="{AD2D09C2-F149-44D8-A819-7A93F6C5AE0F}" dt="2023-06-01T06:22:09.541" v="1265" actId="478"/>
          <ac:picMkLst>
            <pc:docMk/>
            <pc:sldMk cId="1267010066" sldId="509"/>
            <ac:picMk id="13" creationId="{F79E2A5B-F9A3-1096-E1A6-2D2DF12B8244}"/>
          </ac:picMkLst>
        </pc:picChg>
      </pc:sldChg>
      <pc:sldChg chg="add del">
        <pc:chgData name="Nicolas Rehder" userId="15c5b4cb-f4cd-491b-9fa5-276c197af01c" providerId="ADAL" clId="{AD2D09C2-F149-44D8-A819-7A93F6C5AE0F}" dt="2023-05-31T08:31:19.259" v="434" actId="47"/>
        <pc:sldMkLst>
          <pc:docMk/>
          <pc:sldMk cId="2854775610" sldId="510"/>
        </pc:sldMkLst>
      </pc:sldChg>
      <pc:sldChg chg="addSp delSp modSp add mod">
        <pc:chgData name="Nicolas Rehder" userId="15c5b4cb-f4cd-491b-9fa5-276c197af01c" providerId="ADAL" clId="{AD2D09C2-F149-44D8-A819-7A93F6C5AE0F}" dt="2023-06-02T09:25:13.142" v="1279" actId="20577"/>
        <pc:sldMkLst>
          <pc:docMk/>
          <pc:sldMk cId="1515141973" sldId="511"/>
        </pc:sldMkLst>
        <pc:spChg chg="mod">
          <ac:chgData name="Nicolas Rehder" userId="15c5b4cb-f4cd-491b-9fa5-276c197af01c" providerId="ADAL" clId="{AD2D09C2-F149-44D8-A819-7A93F6C5AE0F}" dt="2023-05-31T08:31:24.214" v="439" actId="20577"/>
          <ac:spMkLst>
            <pc:docMk/>
            <pc:sldMk cId="1515141973" sldId="511"/>
            <ac:spMk id="4" creationId="{7D9C1819-3CCC-454A-BAD0-99030E84D5C4}"/>
          </ac:spMkLst>
        </pc:spChg>
        <pc:spChg chg="add mod">
          <ac:chgData name="Nicolas Rehder" userId="15c5b4cb-f4cd-491b-9fa5-276c197af01c" providerId="ADAL" clId="{AD2D09C2-F149-44D8-A819-7A93F6C5AE0F}" dt="2023-05-31T10:40:24.414" v="995"/>
          <ac:spMkLst>
            <pc:docMk/>
            <pc:sldMk cId="1515141973" sldId="511"/>
            <ac:spMk id="5" creationId="{8DFFD154-097E-FF91-EA71-E4A194298FBD}"/>
          </ac:spMkLst>
        </pc:spChg>
        <pc:spChg chg="mod">
          <ac:chgData name="Nicolas Rehder" userId="15c5b4cb-f4cd-491b-9fa5-276c197af01c" providerId="ADAL" clId="{AD2D09C2-F149-44D8-A819-7A93F6C5AE0F}" dt="2023-06-02T09:25:13.142" v="1279" actId="20577"/>
          <ac:spMkLst>
            <pc:docMk/>
            <pc:sldMk cId="1515141973" sldId="511"/>
            <ac:spMk id="10" creationId="{B2C30D96-EE7F-E108-78F7-B554D0F66AB8}"/>
          </ac:spMkLst>
        </pc:spChg>
        <pc:picChg chg="add mod">
          <ac:chgData name="Nicolas Rehder" userId="15c5b4cb-f4cd-491b-9fa5-276c197af01c" providerId="ADAL" clId="{AD2D09C2-F149-44D8-A819-7A93F6C5AE0F}" dt="2023-05-31T08:47:41.666" v="501" actId="1076"/>
          <ac:picMkLst>
            <pc:docMk/>
            <pc:sldMk cId="1515141973" sldId="511"/>
            <ac:picMk id="3" creationId="{C085A198-C902-4363-511A-822FCA9D64D9}"/>
          </ac:picMkLst>
        </pc:picChg>
        <pc:picChg chg="del">
          <ac:chgData name="Nicolas Rehder" userId="15c5b4cb-f4cd-491b-9fa5-276c197af01c" providerId="ADAL" clId="{AD2D09C2-F149-44D8-A819-7A93F6C5AE0F}" dt="2023-05-31T08:46:39.972" v="489" actId="478"/>
          <ac:picMkLst>
            <pc:docMk/>
            <pc:sldMk cId="1515141973" sldId="511"/>
            <ac:picMk id="8" creationId="{931DC783-F599-0922-3CF0-DEB7373ED692}"/>
          </ac:picMkLst>
        </pc:picChg>
      </pc:sldChg>
      <pc:sldChg chg="addSp delSp modSp add mod">
        <pc:chgData name="Nicolas Rehder" userId="15c5b4cb-f4cd-491b-9fa5-276c197af01c" providerId="ADAL" clId="{AD2D09C2-F149-44D8-A819-7A93F6C5AE0F}" dt="2023-06-01T06:20:57.852" v="1264" actId="1076"/>
        <pc:sldMkLst>
          <pc:docMk/>
          <pc:sldMk cId="141913729" sldId="512"/>
        </pc:sldMkLst>
        <pc:spChg chg="add mod">
          <ac:chgData name="Nicolas Rehder" userId="15c5b4cb-f4cd-491b-9fa5-276c197af01c" providerId="ADAL" clId="{AD2D09C2-F149-44D8-A819-7A93F6C5AE0F}" dt="2023-06-01T06:20:47.953" v="1259" actId="20577"/>
          <ac:spMkLst>
            <pc:docMk/>
            <pc:sldMk cId="141913729" sldId="512"/>
            <ac:spMk id="2" creationId="{40CF6183-F70D-6E6A-CD5A-72DAA1BD8C1F}"/>
          </ac:spMkLst>
        </pc:spChg>
        <pc:spChg chg="mod">
          <ac:chgData name="Nicolas Rehder" userId="15c5b4cb-f4cd-491b-9fa5-276c197af01c" providerId="ADAL" clId="{AD2D09C2-F149-44D8-A819-7A93F6C5AE0F}" dt="2023-06-01T06:11:51.292" v="1134"/>
          <ac:spMkLst>
            <pc:docMk/>
            <pc:sldMk cId="141913729" sldId="512"/>
            <ac:spMk id="9" creationId="{1A318313-E62A-B5EE-B9BA-722FADD5C946}"/>
          </ac:spMkLst>
        </pc:spChg>
        <pc:picChg chg="add del mod">
          <ac:chgData name="Nicolas Rehder" userId="15c5b4cb-f4cd-491b-9fa5-276c197af01c" providerId="ADAL" clId="{AD2D09C2-F149-44D8-A819-7A93F6C5AE0F}" dt="2023-06-01T06:18:16.749" v="1138" actId="478"/>
          <ac:picMkLst>
            <pc:docMk/>
            <pc:sldMk cId="141913729" sldId="512"/>
            <ac:picMk id="4" creationId="{CC072897-4A72-3B40-8107-C18F4714F4DF}"/>
          </ac:picMkLst>
        </pc:picChg>
        <pc:picChg chg="add del mod">
          <ac:chgData name="Nicolas Rehder" userId="15c5b4cb-f4cd-491b-9fa5-276c197af01c" providerId="ADAL" clId="{AD2D09C2-F149-44D8-A819-7A93F6C5AE0F}" dt="2023-06-01T06:18:29.095" v="1143" actId="478"/>
          <ac:picMkLst>
            <pc:docMk/>
            <pc:sldMk cId="141913729" sldId="512"/>
            <ac:picMk id="7" creationId="{D708A2C0-8439-BE36-D7B2-62EA9BC4AD93}"/>
          </ac:picMkLst>
        </pc:picChg>
        <pc:picChg chg="add mod">
          <ac:chgData name="Nicolas Rehder" userId="15c5b4cb-f4cd-491b-9fa5-276c197af01c" providerId="ADAL" clId="{AD2D09C2-F149-44D8-A819-7A93F6C5AE0F}" dt="2023-06-01T06:20:57.852" v="1264" actId="1076"/>
          <ac:picMkLst>
            <pc:docMk/>
            <pc:sldMk cId="141913729" sldId="512"/>
            <ac:picMk id="10" creationId="{BBEB448E-328C-72E5-AAA1-0255E885B542}"/>
          </ac:picMkLst>
        </pc:picChg>
        <pc:picChg chg="del">
          <ac:chgData name="Nicolas Rehder" userId="15c5b4cb-f4cd-491b-9fa5-276c197af01c" providerId="ADAL" clId="{AD2D09C2-F149-44D8-A819-7A93F6C5AE0F}" dt="2023-05-31T10:39:02.740" v="978" actId="478"/>
          <ac:picMkLst>
            <pc:docMk/>
            <pc:sldMk cId="141913729" sldId="512"/>
            <ac:picMk id="13" creationId="{F79E2A5B-F9A3-1096-E1A6-2D2DF12B8244}"/>
          </ac:picMkLst>
        </pc:picChg>
      </pc:sldChg>
      <pc:sldChg chg="new del">
        <pc:chgData name="Nicolas Rehder" userId="15c5b4cb-f4cd-491b-9fa5-276c197af01c" providerId="ADAL" clId="{AD2D09C2-F149-44D8-A819-7A93F6C5AE0F}" dt="2023-06-01T06:06:36.786" v="1004" actId="2696"/>
        <pc:sldMkLst>
          <pc:docMk/>
          <pc:sldMk cId="731764696" sldId="513"/>
        </pc:sldMkLst>
      </pc:sldChg>
      <pc:sldChg chg="addSp delSp modSp new del mod modClrScheme chgLayout">
        <pc:chgData name="Nicolas Rehder" userId="15c5b4cb-f4cd-491b-9fa5-276c197af01c" providerId="ADAL" clId="{AD2D09C2-F149-44D8-A819-7A93F6C5AE0F}" dt="2023-06-14T19:31:55.085" v="1986" actId="47"/>
        <pc:sldMkLst>
          <pc:docMk/>
          <pc:sldMk cId="3950914413" sldId="513"/>
        </pc:sldMkLst>
        <pc:spChg chg="add del">
          <ac:chgData name="Nicolas Rehder" userId="15c5b4cb-f4cd-491b-9fa5-276c197af01c" providerId="ADAL" clId="{AD2D09C2-F149-44D8-A819-7A93F6C5AE0F}" dt="2023-06-01T06:08:03.950" v="1016" actId="931"/>
          <ac:spMkLst>
            <pc:docMk/>
            <pc:sldMk cId="3950914413" sldId="513"/>
            <ac:spMk id="2" creationId="{F050F472-B112-C21A-5359-0FCE4FC8430E}"/>
          </ac:spMkLst>
        </pc:spChg>
        <pc:spChg chg="mod ord">
          <ac:chgData name="Nicolas Rehder" userId="15c5b4cb-f4cd-491b-9fa5-276c197af01c" providerId="ADAL" clId="{AD2D09C2-F149-44D8-A819-7A93F6C5AE0F}" dt="2023-06-14T19:28:44.561" v="1914" actId="700"/>
          <ac:spMkLst>
            <pc:docMk/>
            <pc:sldMk cId="3950914413" sldId="513"/>
            <ac:spMk id="3" creationId="{F229C807-0209-4976-247D-FB59CDC65D78}"/>
          </ac:spMkLst>
        </pc:spChg>
        <pc:spChg chg="mod ord">
          <ac:chgData name="Nicolas Rehder" userId="15c5b4cb-f4cd-491b-9fa5-276c197af01c" providerId="ADAL" clId="{AD2D09C2-F149-44D8-A819-7A93F6C5AE0F}" dt="2023-06-14T19:28:44.561" v="1914" actId="700"/>
          <ac:spMkLst>
            <pc:docMk/>
            <pc:sldMk cId="3950914413" sldId="513"/>
            <ac:spMk id="4" creationId="{A41B396B-B6FD-7A41-78DA-63623B4C939B}"/>
          </ac:spMkLst>
        </pc:spChg>
        <pc:spChg chg="mod ord">
          <ac:chgData name="Nicolas Rehder" userId="15c5b4cb-f4cd-491b-9fa5-276c197af01c" providerId="ADAL" clId="{AD2D09C2-F149-44D8-A819-7A93F6C5AE0F}" dt="2023-06-14T19:28:44.561" v="1914" actId="700"/>
          <ac:spMkLst>
            <pc:docMk/>
            <pc:sldMk cId="3950914413" sldId="513"/>
            <ac:spMk id="5" creationId="{CE2F37D2-8CCF-F85F-04DD-D9D279E956EF}"/>
          </ac:spMkLst>
        </pc:spChg>
        <pc:spChg chg="mod ord">
          <ac:chgData name="Nicolas Rehder" userId="15c5b4cb-f4cd-491b-9fa5-276c197af01c" providerId="ADAL" clId="{AD2D09C2-F149-44D8-A819-7A93F6C5AE0F}" dt="2023-06-14T19:28:44.561" v="1914" actId="700"/>
          <ac:spMkLst>
            <pc:docMk/>
            <pc:sldMk cId="3950914413" sldId="513"/>
            <ac:spMk id="6" creationId="{902EF378-BC4C-CB82-95FB-C227E8E24CD1}"/>
          </ac:spMkLst>
        </pc:spChg>
        <pc:spChg chg="mod ord">
          <ac:chgData name="Nicolas Rehder" userId="15c5b4cb-f4cd-491b-9fa5-276c197af01c" providerId="ADAL" clId="{AD2D09C2-F149-44D8-A819-7A93F6C5AE0F}" dt="2023-06-14T19:28:44.561" v="1914" actId="700"/>
          <ac:spMkLst>
            <pc:docMk/>
            <pc:sldMk cId="3950914413" sldId="513"/>
            <ac:spMk id="7" creationId="{3EE7EC3E-BC89-FBB5-09E3-F6B57DF673CD}"/>
          </ac:spMkLst>
        </pc:spChg>
        <pc:spChg chg="mod ord">
          <ac:chgData name="Nicolas Rehder" userId="15c5b4cb-f4cd-491b-9fa5-276c197af01c" providerId="ADAL" clId="{AD2D09C2-F149-44D8-A819-7A93F6C5AE0F}" dt="2023-06-14T19:28:44.561" v="1914" actId="700"/>
          <ac:spMkLst>
            <pc:docMk/>
            <pc:sldMk cId="3950914413" sldId="513"/>
            <ac:spMk id="8" creationId="{EBC59FB4-30FB-A3D1-9FF7-F2DC3F9F3035}"/>
          </ac:spMkLst>
        </pc:spChg>
        <pc:spChg chg="mod ord">
          <ac:chgData name="Nicolas Rehder" userId="15c5b4cb-f4cd-491b-9fa5-276c197af01c" providerId="ADAL" clId="{AD2D09C2-F149-44D8-A819-7A93F6C5AE0F}" dt="2023-06-14T19:28:44.561" v="1914" actId="700"/>
          <ac:spMkLst>
            <pc:docMk/>
            <pc:sldMk cId="3950914413" sldId="513"/>
            <ac:spMk id="9" creationId="{A5387BD6-3AB8-417C-82BC-E263C6920E98}"/>
          </ac:spMkLst>
        </pc:spChg>
        <pc:spChg chg="mod ord">
          <ac:chgData name="Nicolas Rehder" userId="15c5b4cb-f4cd-491b-9fa5-276c197af01c" providerId="ADAL" clId="{AD2D09C2-F149-44D8-A819-7A93F6C5AE0F}" dt="2023-06-14T19:28:44.561" v="1914" actId="700"/>
          <ac:spMkLst>
            <pc:docMk/>
            <pc:sldMk cId="3950914413" sldId="513"/>
            <ac:spMk id="10" creationId="{DFF21A90-82FA-8951-454F-4AA304A25CBC}"/>
          </ac:spMkLst>
        </pc:spChg>
        <pc:spChg chg="mod ord">
          <ac:chgData name="Nicolas Rehder" userId="15c5b4cb-f4cd-491b-9fa5-276c197af01c" providerId="ADAL" clId="{AD2D09C2-F149-44D8-A819-7A93F6C5AE0F}" dt="2023-06-14T19:28:44.561" v="1914" actId="700"/>
          <ac:spMkLst>
            <pc:docMk/>
            <pc:sldMk cId="3950914413" sldId="513"/>
            <ac:spMk id="11" creationId="{0D4A3CFA-FB01-DC47-62D2-D87227BDED13}"/>
          </ac:spMkLst>
        </pc:spChg>
        <pc:spChg chg="add del mod">
          <ac:chgData name="Nicolas Rehder" userId="15c5b4cb-f4cd-491b-9fa5-276c197af01c" providerId="ADAL" clId="{AD2D09C2-F149-44D8-A819-7A93F6C5AE0F}" dt="2023-06-02T14:40:05.031" v="1372" actId="931"/>
          <ac:spMkLst>
            <pc:docMk/>
            <pc:sldMk cId="3950914413" sldId="513"/>
            <ac:spMk id="12" creationId="{101DC61B-EDCB-ADEC-9BC5-D3728924C6B7}"/>
          </ac:spMkLst>
        </pc:spChg>
        <pc:spChg chg="add del mod">
          <ac:chgData name="Nicolas Rehder" userId="15c5b4cb-f4cd-491b-9fa5-276c197af01c" providerId="ADAL" clId="{AD2D09C2-F149-44D8-A819-7A93F6C5AE0F}" dt="2023-06-02T09:39:21.767" v="1292" actId="931"/>
          <ac:spMkLst>
            <pc:docMk/>
            <pc:sldMk cId="3950914413" sldId="513"/>
            <ac:spMk id="12" creationId="{15818946-97A4-8326-58B6-07869664BC68}"/>
          </ac:spMkLst>
        </pc:spChg>
        <pc:picChg chg="add del mod">
          <ac:chgData name="Nicolas Rehder" userId="15c5b4cb-f4cd-491b-9fa5-276c197af01c" providerId="ADAL" clId="{AD2D09C2-F149-44D8-A819-7A93F6C5AE0F}" dt="2023-06-01T06:07:17.662" v="1010" actId="931"/>
          <ac:picMkLst>
            <pc:docMk/>
            <pc:sldMk cId="3950914413" sldId="513"/>
            <ac:picMk id="13" creationId="{F3827259-51DA-7E9D-B6DA-D6DA7121D49B}"/>
          </ac:picMkLst>
        </pc:picChg>
        <pc:picChg chg="add del mod">
          <ac:chgData name="Nicolas Rehder" userId="15c5b4cb-f4cd-491b-9fa5-276c197af01c" providerId="ADAL" clId="{AD2D09C2-F149-44D8-A819-7A93F6C5AE0F}" dt="2023-06-02T14:39:30.431" v="1371" actId="478"/>
          <ac:picMkLst>
            <pc:docMk/>
            <pc:sldMk cId="3950914413" sldId="513"/>
            <ac:picMk id="14" creationId="{691123B8-D426-29EF-C18C-CF70BC54C8E6}"/>
          </ac:picMkLst>
        </pc:picChg>
        <pc:picChg chg="add del mod">
          <ac:chgData name="Nicolas Rehder" userId="15c5b4cb-f4cd-491b-9fa5-276c197af01c" providerId="ADAL" clId="{AD2D09C2-F149-44D8-A819-7A93F6C5AE0F}" dt="2023-06-01T06:07:43.796" v="1015" actId="931"/>
          <ac:picMkLst>
            <pc:docMk/>
            <pc:sldMk cId="3950914413" sldId="513"/>
            <ac:picMk id="15" creationId="{09B80A00-6E4D-346B-3220-E8D60692AE4B}"/>
          </ac:picMkLst>
        </pc:picChg>
        <pc:picChg chg="add mod ord">
          <ac:chgData name="Nicolas Rehder" userId="15c5b4cb-f4cd-491b-9fa5-276c197af01c" providerId="ADAL" clId="{AD2D09C2-F149-44D8-A819-7A93F6C5AE0F}" dt="2023-06-14T19:28:44.561" v="1914" actId="700"/>
          <ac:picMkLst>
            <pc:docMk/>
            <pc:sldMk cId="3950914413" sldId="513"/>
            <ac:picMk id="15" creationId="{DF49B875-4C2B-1C74-6E6D-9C4180BF4689}"/>
          </ac:picMkLst>
        </pc:picChg>
        <pc:picChg chg="add del mod">
          <ac:chgData name="Nicolas Rehder" userId="15c5b4cb-f4cd-491b-9fa5-276c197af01c" providerId="ADAL" clId="{AD2D09C2-F149-44D8-A819-7A93F6C5AE0F}" dt="2023-06-02T09:38:34.250" v="1291" actId="478"/>
          <ac:picMkLst>
            <pc:docMk/>
            <pc:sldMk cId="3950914413" sldId="513"/>
            <ac:picMk id="17" creationId="{654159DB-5E08-4FB6-3998-8D7CBE884F75}"/>
          </ac:picMkLst>
        </pc:picChg>
      </pc:sldChg>
      <pc:sldChg chg="delSp modSp add del mod">
        <pc:chgData name="Nicolas Rehder" userId="15c5b4cb-f4cd-491b-9fa5-276c197af01c" providerId="ADAL" clId="{AD2D09C2-F149-44D8-A819-7A93F6C5AE0F}" dt="2023-06-06T06:12:17.877" v="1897" actId="47"/>
        <pc:sldMkLst>
          <pc:docMk/>
          <pc:sldMk cId="2162439976" sldId="514"/>
        </pc:sldMkLst>
        <pc:spChg chg="del mod">
          <ac:chgData name="Nicolas Rehder" userId="15c5b4cb-f4cd-491b-9fa5-276c197af01c" providerId="ADAL" clId="{AD2D09C2-F149-44D8-A819-7A93F6C5AE0F}" dt="2023-06-06T06:11:25.710" v="1886" actId="478"/>
          <ac:spMkLst>
            <pc:docMk/>
            <pc:sldMk cId="2162439976" sldId="514"/>
            <ac:spMk id="2" creationId="{40CF6183-F70D-6E6A-CD5A-72DAA1BD8C1F}"/>
          </ac:spMkLst>
        </pc:spChg>
        <pc:spChg chg="mod">
          <ac:chgData name="Nicolas Rehder" userId="15c5b4cb-f4cd-491b-9fa5-276c197af01c" providerId="ADAL" clId="{AD2D09C2-F149-44D8-A819-7A93F6C5AE0F}" dt="2023-06-06T06:11:23.304" v="1885" actId="20577"/>
          <ac:spMkLst>
            <pc:docMk/>
            <pc:sldMk cId="2162439976" sldId="514"/>
            <ac:spMk id="9" creationId="{1A318313-E62A-B5EE-B9BA-722FADD5C946}"/>
          </ac:spMkLst>
        </pc:spChg>
        <pc:picChg chg="del">
          <ac:chgData name="Nicolas Rehder" userId="15c5b4cb-f4cd-491b-9fa5-276c197af01c" providerId="ADAL" clId="{AD2D09C2-F149-44D8-A819-7A93F6C5AE0F}" dt="2023-06-02T09:47:54.379" v="1296" actId="478"/>
          <ac:picMkLst>
            <pc:docMk/>
            <pc:sldMk cId="2162439976" sldId="514"/>
            <ac:picMk id="10" creationId="{BBEB448E-328C-72E5-AAA1-0255E885B542}"/>
          </ac:picMkLst>
        </pc:picChg>
      </pc:sldChg>
      <pc:sldChg chg="addSp delSp modSp add mod">
        <pc:chgData name="Nicolas Rehder" userId="15c5b4cb-f4cd-491b-9fa5-276c197af01c" providerId="ADAL" clId="{AD2D09C2-F149-44D8-A819-7A93F6C5AE0F}" dt="2023-06-16T17:23:08.813" v="2865" actId="20577"/>
        <pc:sldMkLst>
          <pc:docMk/>
          <pc:sldMk cId="423404171" sldId="515"/>
        </pc:sldMkLst>
        <pc:spChg chg="mod">
          <ac:chgData name="Nicolas Rehder" userId="15c5b4cb-f4cd-491b-9fa5-276c197af01c" providerId="ADAL" clId="{AD2D09C2-F149-44D8-A819-7A93F6C5AE0F}" dt="2023-06-16T17:23:08.813" v="2865" actId="20577"/>
          <ac:spMkLst>
            <pc:docMk/>
            <pc:sldMk cId="423404171" sldId="515"/>
            <ac:spMk id="2" creationId="{40CF6183-F70D-6E6A-CD5A-72DAA1BD8C1F}"/>
          </ac:spMkLst>
        </pc:spChg>
        <pc:spChg chg="add mod">
          <ac:chgData name="Nicolas Rehder" userId="15c5b4cb-f4cd-491b-9fa5-276c197af01c" providerId="ADAL" clId="{AD2D09C2-F149-44D8-A819-7A93F6C5AE0F}" dt="2023-06-02T14:43:17.671" v="1415"/>
          <ac:spMkLst>
            <pc:docMk/>
            <pc:sldMk cId="423404171" sldId="515"/>
            <ac:spMk id="5" creationId="{C181C907-24CC-C358-2D1F-C043C55E4FD1}"/>
          </ac:spMkLst>
        </pc:spChg>
        <pc:spChg chg="add del mod">
          <ac:chgData name="Nicolas Rehder" userId="15c5b4cb-f4cd-491b-9fa5-276c197af01c" providerId="ADAL" clId="{AD2D09C2-F149-44D8-A819-7A93F6C5AE0F}" dt="2023-06-02T14:43:09.131" v="1414"/>
          <ac:spMkLst>
            <pc:docMk/>
            <pc:sldMk cId="423404171" sldId="515"/>
            <ac:spMk id="7" creationId="{63A72A3D-6351-49A7-B94B-BB3511221714}"/>
          </ac:spMkLst>
        </pc:spChg>
        <pc:spChg chg="mod">
          <ac:chgData name="Nicolas Rehder" userId="15c5b4cb-f4cd-491b-9fa5-276c197af01c" providerId="ADAL" clId="{AD2D09C2-F149-44D8-A819-7A93F6C5AE0F}" dt="2023-06-02T14:40:47.253" v="1391" actId="20577"/>
          <ac:spMkLst>
            <pc:docMk/>
            <pc:sldMk cId="423404171" sldId="515"/>
            <ac:spMk id="9" creationId="{1A318313-E62A-B5EE-B9BA-722FADD5C946}"/>
          </ac:spMkLst>
        </pc:spChg>
        <pc:picChg chg="add del mod">
          <ac:chgData name="Nicolas Rehder" userId="15c5b4cb-f4cd-491b-9fa5-276c197af01c" providerId="ADAL" clId="{AD2D09C2-F149-44D8-A819-7A93F6C5AE0F}" dt="2023-06-02T14:43:48.587" v="1418" actId="478"/>
          <ac:picMkLst>
            <pc:docMk/>
            <pc:sldMk cId="423404171" sldId="515"/>
            <ac:picMk id="4" creationId="{89505A99-02E9-F9D9-7629-053CBF90553C}"/>
          </ac:picMkLst>
        </pc:picChg>
        <pc:picChg chg="del">
          <ac:chgData name="Nicolas Rehder" userId="15c5b4cb-f4cd-491b-9fa5-276c197af01c" providerId="ADAL" clId="{AD2D09C2-F149-44D8-A819-7A93F6C5AE0F}" dt="2023-06-02T14:40:49.117" v="1392" actId="478"/>
          <ac:picMkLst>
            <pc:docMk/>
            <pc:sldMk cId="423404171" sldId="515"/>
            <ac:picMk id="10" creationId="{BBEB448E-328C-72E5-AAA1-0255E885B542}"/>
          </ac:picMkLst>
        </pc:picChg>
        <pc:picChg chg="add mod">
          <ac:chgData name="Nicolas Rehder" userId="15c5b4cb-f4cd-491b-9fa5-276c197af01c" providerId="ADAL" clId="{AD2D09C2-F149-44D8-A819-7A93F6C5AE0F}" dt="2023-06-02T14:44:10.564" v="1428" actId="1076"/>
          <ac:picMkLst>
            <pc:docMk/>
            <pc:sldMk cId="423404171" sldId="515"/>
            <ac:picMk id="11" creationId="{85E15C6C-7044-2C13-9A9B-32CFBA20F403}"/>
          </ac:picMkLst>
        </pc:picChg>
      </pc:sldChg>
      <pc:sldChg chg="addSp delSp modSp add del mod">
        <pc:chgData name="Nicolas Rehder" userId="15c5b4cb-f4cd-491b-9fa5-276c197af01c" providerId="ADAL" clId="{AD2D09C2-F149-44D8-A819-7A93F6C5AE0F}" dt="2023-06-16T17:23:02.113" v="2862" actId="47"/>
        <pc:sldMkLst>
          <pc:docMk/>
          <pc:sldMk cId="1628769294" sldId="516"/>
        </pc:sldMkLst>
        <pc:spChg chg="mod">
          <ac:chgData name="Nicolas Rehder" userId="15c5b4cb-f4cd-491b-9fa5-276c197af01c" providerId="ADAL" clId="{AD2D09C2-F149-44D8-A819-7A93F6C5AE0F}" dt="2023-06-06T06:11:14.795" v="1879"/>
          <ac:spMkLst>
            <pc:docMk/>
            <pc:sldMk cId="1628769294" sldId="516"/>
            <ac:spMk id="2" creationId="{40CF6183-F70D-6E6A-CD5A-72DAA1BD8C1F}"/>
          </ac:spMkLst>
        </pc:spChg>
        <pc:spChg chg="mod">
          <ac:chgData name="Nicolas Rehder" userId="15c5b4cb-f4cd-491b-9fa5-276c197af01c" providerId="ADAL" clId="{AD2D09C2-F149-44D8-A819-7A93F6C5AE0F}" dt="2023-06-06T06:04:43.555" v="1777" actId="14100"/>
          <ac:spMkLst>
            <pc:docMk/>
            <pc:sldMk cId="1628769294" sldId="516"/>
            <ac:spMk id="5" creationId="{C181C907-24CC-C358-2D1F-C043C55E4FD1}"/>
          </ac:spMkLst>
        </pc:spChg>
        <pc:spChg chg="mod">
          <ac:chgData name="Nicolas Rehder" userId="15c5b4cb-f4cd-491b-9fa5-276c197af01c" providerId="ADAL" clId="{AD2D09C2-F149-44D8-A819-7A93F6C5AE0F}" dt="2023-06-02T14:45:03.043" v="1455" actId="6549"/>
          <ac:spMkLst>
            <pc:docMk/>
            <pc:sldMk cId="1628769294" sldId="516"/>
            <ac:spMk id="9" creationId="{1A318313-E62A-B5EE-B9BA-722FADD5C946}"/>
          </ac:spMkLst>
        </pc:spChg>
        <pc:picChg chg="add del mod">
          <ac:chgData name="Nicolas Rehder" userId="15c5b4cb-f4cd-491b-9fa5-276c197af01c" providerId="ADAL" clId="{AD2D09C2-F149-44D8-A819-7A93F6C5AE0F}" dt="2023-06-02T15:04:12.408" v="1497" actId="478"/>
          <ac:picMkLst>
            <pc:docMk/>
            <pc:sldMk cId="1628769294" sldId="516"/>
            <ac:picMk id="4" creationId="{6F2799D0-37C7-05CC-0227-8E548E410BC9}"/>
          </ac:picMkLst>
        </pc:picChg>
        <pc:picChg chg="add mod">
          <ac:chgData name="Nicolas Rehder" userId="15c5b4cb-f4cd-491b-9fa5-276c197af01c" providerId="ADAL" clId="{AD2D09C2-F149-44D8-A819-7A93F6C5AE0F}" dt="2023-06-02T15:04:22.597" v="1501" actId="1582"/>
          <ac:picMkLst>
            <pc:docMk/>
            <pc:sldMk cId="1628769294" sldId="516"/>
            <ac:picMk id="8" creationId="{1917FE91-4246-1F39-0471-C1473A9D24A9}"/>
          </ac:picMkLst>
        </pc:picChg>
        <pc:picChg chg="del">
          <ac:chgData name="Nicolas Rehder" userId="15c5b4cb-f4cd-491b-9fa5-276c197af01c" providerId="ADAL" clId="{AD2D09C2-F149-44D8-A819-7A93F6C5AE0F}" dt="2023-06-02T14:45:21.414" v="1456" actId="478"/>
          <ac:picMkLst>
            <pc:docMk/>
            <pc:sldMk cId="1628769294" sldId="516"/>
            <ac:picMk id="11" creationId="{85E15C6C-7044-2C13-9A9B-32CFBA20F403}"/>
          </ac:picMkLst>
        </pc:picChg>
      </pc:sldChg>
      <pc:sldChg chg="addSp delSp modSp add mod modShow">
        <pc:chgData name="Nicolas Rehder" userId="15c5b4cb-f4cd-491b-9fa5-276c197af01c" providerId="ADAL" clId="{AD2D09C2-F149-44D8-A819-7A93F6C5AE0F}" dt="2023-06-22T10:24:42.185" v="2932" actId="729"/>
        <pc:sldMkLst>
          <pc:docMk/>
          <pc:sldMk cId="2356304909" sldId="517"/>
        </pc:sldMkLst>
        <pc:spChg chg="mod">
          <ac:chgData name="Nicolas Rehder" userId="15c5b4cb-f4cd-491b-9fa5-276c197af01c" providerId="ADAL" clId="{AD2D09C2-F149-44D8-A819-7A93F6C5AE0F}" dt="2023-06-16T17:23:12.850" v="2868" actId="20577"/>
          <ac:spMkLst>
            <pc:docMk/>
            <pc:sldMk cId="2356304909" sldId="517"/>
            <ac:spMk id="2" creationId="{40CF6183-F70D-6E6A-CD5A-72DAA1BD8C1F}"/>
          </ac:spMkLst>
        </pc:spChg>
        <pc:spChg chg="mod">
          <ac:chgData name="Nicolas Rehder" userId="15c5b4cb-f4cd-491b-9fa5-276c197af01c" providerId="ADAL" clId="{AD2D09C2-F149-44D8-A819-7A93F6C5AE0F}" dt="2023-06-15T09:56:36.219" v="2191"/>
          <ac:spMkLst>
            <pc:docMk/>
            <pc:sldMk cId="2356304909" sldId="517"/>
            <ac:spMk id="5" creationId="{C181C907-24CC-C358-2D1F-C043C55E4FD1}"/>
          </ac:spMkLst>
        </pc:spChg>
        <pc:spChg chg="mod">
          <ac:chgData name="Nicolas Rehder" userId="15c5b4cb-f4cd-491b-9fa5-276c197af01c" providerId="ADAL" clId="{AD2D09C2-F149-44D8-A819-7A93F6C5AE0F}" dt="2023-06-02T14:48:58.175" v="1481" actId="20577"/>
          <ac:spMkLst>
            <pc:docMk/>
            <pc:sldMk cId="2356304909" sldId="517"/>
            <ac:spMk id="9" creationId="{1A318313-E62A-B5EE-B9BA-722FADD5C946}"/>
          </ac:spMkLst>
        </pc:spChg>
        <pc:picChg chg="del">
          <ac:chgData name="Nicolas Rehder" userId="15c5b4cb-f4cd-491b-9fa5-276c197af01c" providerId="ADAL" clId="{AD2D09C2-F149-44D8-A819-7A93F6C5AE0F}" dt="2023-06-02T14:48:41.773" v="1468" actId="478"/>
          <ac:picMkLst>
            <pc:docMk/>
            <pc:sldMk cId="2356304909" sldId="517"/>
            <ac:picMk id="4" creationId="{6F2799D0-37C7-05CC-0227-8E548E410BC9}"/>
          </ac:picMkLst>
        </pc:picChg>
        <pc:picChg chg="add del mod">
          <ac:chgData name="Nicolas Rehder" userId="15c5b4cb-f4cd-491b-9fa5-276c197af01c" providerId="ADAL" clId="{AD2D09C2-F149-44D8-A819-7A93F6C5AE0F}" dt="2023-06-02T14:50:46.581" v="1482" actId="478"/>
          <ac:picMkLst>
            <pc:docMk/>
            <pc:sldMk cId="2356304909" sldId="517"/>
            <ac:picMk id="7" creationId="{F1BECAA7-430B-8FF1-A711-9A41424F83FF}"/>
          </ac:picMkLst>
        </pc:picChg>
        <pc:picChg chg="add del mod">
          <ac:chgData name="Nicolas Rehder" userId="15c5b4cb-f4cd-491b-9fa5-276c197af01c" providerId="ADAL" clId="{AD2D09C2-F149-44D8-A819-7A93F6C5AE0F}" dt="2023-06-02T15:00:19.836" v="1487" actId="478"/>
          <ac:picMkLst>
            <pc:docMk/>
            <pc:sldMk cId="2356304909" sldId="517"/>
            <ac:picMk id="10" creationId="{69A26397-1C46-C4E3-5930-98A427D9DAA2}"/>
          </ac:picMkLst>
        </pc:picChg>
        <pc:picChg chg="add mod">
          <ac:chgData name="Nicolas Rehder" userId="15c5b4cb-f4cd-491b-9fa5-276c197af01c" providerId="ADAL" clId="{AD2D09C2-F149-44D8-A819-7A93F6C5AE0F}" dt="2023-06-02T15:00:31.947" v="1494" actId="1582"/>
          <ac:picMkLst>
            <pc:docMk/>
            <pc:sldMk cId="2356304909" sldId="517"/>
            <ac:picMk id="12" creationId="{F3BD585D-9E61-42A2-BDC4-D31F71CE5D26}"/>
          </ac:picMkLst>
        </pc:picChg>
      </pc:sldChg>
      <pc:sldChg chg="addSp delSp modSp add mod">
        <pc:chgData name="Nicolas Rehder" userId="15c5b4cb-f4cd-491b-9fa5-276c197af01c" providerId="ADAL" clId="{AD2D09C2-F149-44D8-A819-7A93F6C5AE0F}" dt="2023-06-15T11:06:16.550" v="2229" actId="1076"/>
        <pc:sldMkLst>
          <pc:docMk/>
          <pc:sldMk cId="3324275310" sldId="518"/>
        </pc:sldMkLst>
        <pc:spChg chg="mod">
          <ac:chgData name="Nicolas Rehder" userId="15c5b4cb-f4cd-491b-9fa5-276c197af01c" providerId="ADAL" clId="{AD2D09C2-F149-44D8-A819-7A93F6C5AE0F}" dt="2023-06-06T05:54:45.105" v="1581" actId="20577"/>
          <ac:spMkLst>
            <pc:docMk/>
            <pc:sldMk cId="3324275310" sldId="518"/>
            <ac:spMk id="4" creationId="{7D9C1819-3CCC-454A-BAD0-99030E84D5C4}"/>
          </ac:spMkLst>
        </pc:spChg>
        <pc:spChg chg="mod">
          <ac:chgData name="Nicolas Rehder" userId="15c5b4cb-f4cd-491b-9fa5-276c197af01c" providerId="ADAL" clId="{AD2D09C2-F149-44D8-A819-7A93F6C5AE0F}" dt="2023-06-15T10:59:57.520" v="2227" actId="20577"/>
          <ac:spMkLst>
            <pc:docMk/>
            <pc:sldMk cId="3324275310" sldId="518"/>
            <ac:spMk id="10" creationId="{B2C30D96-EE7F-E108-78F7-B554D0F66AB8}"/>
          </ac:spMkLst>
        </pc:spChg>
        <pc:spChg chg="mod">
          <ac:chgData name="Nicolas Rehder" userId="15c5b4cb-f4cd-491b-9fa5-276c197af01c" providerId="ADAL" clId="{AD2D09C2-F149-44D8-A819-7A93F6C5AE0F}" dt="2023-06-06T06:03:27.361" v="1773"/>
          <ac:spMkLst>
            <pc:docMk/>
            <pc:sldMk cId="3324275310" sldId="518"/>
            <ac:spMk id="12" creationId="{4FEBB5F6-C468-D9B0-3050-F585DB922724}"/>
          </ac:spMkLst>
        </pc:spChg>
        <pc:picChg chg="add mod">
          <ac:chgData name="Nicolas Rehder" userId="15c5b4cb-f4cd-491b-9fa5-276c197af01c" providerId="ADAL" clId="{AD2D09C2-F149-44D8-A819-7A93F6C5AE0F}" dt="2023-06-06T06:04:02.238" v="1776" actId="1076"/>
          <ac:picMkLst>
            <pc:docMk/>
            <pc:sldMk cId="3324275310" sldId="518"/>
            <ac:picMk id="3" creationId="{B4900384-9039-50D0-ED64-E3EFAADB9411}"/>
          </ac:picMkLst>
        </pc:picChg>
        <pc:picChg chg="add mod">
          <ac:chgData name="Nicolas Rehder" userId="15c5b4cb-f4cd-491b-9fa5-276c197af01c" providerId="ADAL" clId="{AD2D09C2-F149-44D8-A819-7A93F6C5AE0F}" dt="2023-06-15T11:06:16.550" v="2229" actId="1076"/>
          <ac:picMkLst>
            <pc:docMk/>
            <pc:sldMk cId="3324275310" sldId="518"/>
            <ac:picMk id="5" creationId="{BD474067-1596-E2EE-2F19-B73CF54E8A4E}"/>
          </ac:picMkLst>
        </pc:picChg>
        <pc:picChg chg="del">
          <ac:chgData name="Nicolas Rehder" userId="15c5b4cb-f4cd-491b-9fa5-276c197af01c" providerId="ADAL" clId="{AD2D09C2-F149-44D8-A819-7A93F6C5AE0F}" dt="2023-06-06T05:54:51.905" v="1582" actId="478"/>
          <ac:picMkLst>
            <pc:docMk/>
            <pc:sldMk cId="3324275310" sldId="518"/>
            <ac:picMk id="8" creationId="{931DC783-F599-0922-3CF0-DEB7373ED692}"/>
          </ac:picMkLst>
        </pc:picChg>
      </pc:sldChg>
      <pc:sldChg chg="delSp modSp add mod setBg modShow">
        <pc:chgData name="Nicolas Rehder" userId="15c5b4cb-f4cd-491b-9fa5-276c197af01c" providerId="ADAL" clId="{AD2D09C2-F149-44D8-A819-7A93F6C5AE0F}" dt="2023-06-16T17:19:31.083" v="2810" actId="729"/>
        <pc:sldMkLst>
          <pc:docMk/>
          <pc:sldMk cId="1211348957" sldId="519"/>
        </pc:sldMkLst>
        <pc:spChg chg="mod">
          <ac:chgData name="Nicolas Rehder" userId="15c5b4cb-f4cd-491b-9fa5-276c197af01c" providerId="ADAL" clId="{AD2D09C2-F149-44D8-A819-7A93F6C5AE0F}" dt="2023-06-16T17:18:58.876" v="2802" actId="1036"/>
          <ac:spMkLst>
            <pc:docMk/>
            <pc:sldMk cId="1211348957" sldId="519"/>
            <ac:spMk id="5" creationId="{91CD02E3-6546-4B24-B82A-36185F4BB857}"/>
          </ac:spMkLst>
        </pc:spChg>
        <pc:spChg chg="mod">
          <ac:chgData name="Nicolas Rehder" userId="15c5b4cb-f4cd-491b-9fa5-276c197af01c" providerId="ADAL" clId="{AD2D09C2-F149-44D8-A819-7A93F6C5AE0F}" dt="2023-06-16T17:18:54.186" v="2790" actId="1036"/>
          <ac:spMkLst>
            <pc:docMk/>
            <pc:sldMk cId="1211348957" sldId="519"/>
            <ac:spMk id="12" creationId="{DF1BFFB5-B6F2-4EA0-94E0-C569E8CCC295}"/>
          </ac:spMkLst>
        </pc:spChg>
        <pc:spChg chg="mod">
          <ac:chgData name="Nicolas Rehder" userId="15c5b4cb-f4cd-491b-9fa5-276c197af01c" providerId="ADAL" clId="{AD2D09C2-F149-44D8-A819-7A93F6C5AE0F}" dt="2023-06-16T17:19:15.541" v="2807" actId="1036"/>
          <ac:spMkLst>
            <pc:docMk/>
            <pc:sldMk cId="1211348957" sldId="519"/>
            <ac:spMk id="13" creationId="{8D159733-E5D8-49E6-8624-F7C3A7612230}"/>
          </ac:spMkLst>
        </pc:spChg>
        <pc:picChg chg="del">
          <ac:chgData name="Nicolas Rehder" userId="15c5b4cb-f4cd-491b-9fa5-276c197af01c" providerId="ADAL" clId="{AD2D09C2-F149-44D8-A819-7A93F6C5AE0F}" dt="2023-06-06T06:07:10.375" v="1811" actId="478"/>
          <ac:picMkLst>
            <pc:docMk/>
            <pc:sldMk cId="1211348957" sldId="519"/>
            <ac:picMk id="2" creationId="{3E9DDCDC-C0B6-FB90-C040-C26D446808D2}"/>
          </ac:picMkLst>
        </pc:picChg>
      </pc:sldChg>
      <pc:sldChg chg="addSp modSp new del mod ord">
        <pc:chgData name="Nicolas Rehder" userId="15c5b4cb-f4cd-491b-9fa5-276c197af01c" providerId="ADAL" clId="{AD2D09C2-F149-44D8-A819-7A93F6C5AE0F}" dt="2023-06-06T06:07:05.461" v="1809" actId="47"/>
        <pc:sldMkLst>
          <pc:docMk/>
          <pc:sldMk cId="2060952316" sldId="519"/>
        </pc:sldMkLst>
        <pc:picChg chg="add mod">
          <ac:chgData name="Nicolas Rehder" userId="15c5b4cb-f4cd-491b-9fa5-276c197af01c" providerId="ADAL" clId="{AD2D09C2-F149-44D8-A819-7A93F6C5AE0F}" dt="2023-06-06T06:06:23.509" v="1802" actId="14100"/>
          <ac:picMkLst>
            <pc:docMk/>
            <pc:sldMk cId="2060952316" sldId="519"/>
            <ac:picMk id="4" creationId="{CD9F8657-09C3-F517-171E-2FB456688032}"/>
          </ac:picMkLst>
        </pc:picChg>
        <pc:picChg chg="add mod">
          <ac:chgData name="Nicolas Rehder" userId="15c5b4cb-f4cd-491b-9fa5-276c197af01c" providerId="ADAL" clId="{AD2D09C2-F149-44D8-A819-7A93F6C5AE0F}" dt="2023-06-06T06:07:02.626" v="1808"/>
          <ac:picMkLst>
            <pc:docMk/>
            <pc:sldMk cId="2060952316" sldId="519"/>
            <ac:picMk id="5" creationId="{744D0B8E-CE08-2B42-8C28-4E7E9DF190EB}"/>
          </ac:picMkLst>
        </pc:picChg>
      </pc:sldChg>
      <pc:sldChg chg="addSp delSp modSp new mod ord">
        <pc:chgData name="Nicolas Rehder" userId="15c5b4cb-f4cd-491b-9fa5-276c197af01c" providerId="ADAL" clId="{AD2D09C2-F149-44D8-A819-7A93F6C5AE0F}" dt="2023-06-15T10:55:56.088" v="2224" actId="962"/>
        <pc:sldMkLst>
          <pc:docMk/>
          <pc:sldMk cId="3933810167" sldId="520"/>
        </pc:sldMkLst>
        <pc:spChg chg="mod">
          <ac:chgData name="Nicolas Rehder" userId="15c5b4cb-f4cd-491b-9fa5-276c197af01c" providerId="ADAL" clId="{AD2D09C2-F149-44D8-A819-7A93F6C5AE0F}" dt="2023-06-14T19:32:57.883" v="2005" actId="20577"/>
          <ac:spMkLst>
            <pc:docMk/>
            <pc:sldMk cId="3933810167" sldId="520"/>
            <ac:spMk id="2" creationId="{786D75F9-F9A9-4A17-1E29-080566865EC3}"/>
          </ac:spMkLst>
        </pc:spChg>
        <pc:spChg chg="del">
          <ac:chgData name="Nicolas Rehder" userId="15c5b4cb-f4cd-491b-9fa5-276c197af01c" providerId="ADAL" clId="{AD2D09C2-F149-44D8-A819-7A93F6C5AE0F}" dt="2023-06-06T06:12:08.098" v="1888" actId="931"/>
          <ac:spMkLst>
            <pc:docMk/>
            <pc:sldMk cId="3933810167" sldId="520"/>
            <ac:spMk id="3" creationId="{F7317529-4F29-F99B-FF6B-3BE97C0F57D7}"/>
          </ac:spMkLst>
        </pc:spChg>
        <pc:spChg chg="del">
          <ac:chgData name="Nicolas Rehder" userId="15c5b4cb-f4cd-491b-9fa5-276c197af01c" providerId="ADAL" clId="{AD2D09C2-F149-44D8-A819-7A93F6C5AE0F}" dt="2023-06-06T06:12:15.905" v="1896" actId="478"/>
          <ac:spMkLst>
            <pc:docMk/>
            <pc:sldMk cId="3933810167" sldId="520"/>
            <ac:spMk id="4" creationId="{008F4DB0-1243-580F-6AB1-85FCB7C3F721}"/>
          </ac:spMkLst>
        </pc:spChg>
        <pc:spChg chg="add del mod">
          <ac:chgData name="Nicolas Rehder" userId="15c5b4cb-f4cd-491b-9fa5-276c197af01c" providerId="ADAL" clId="{AD2D09C2-F149-44D8-A819-7A93F6C5AE0F}" dt="2023-06-15T10:55:46.042" v="2218" actId="931"/>
          <ac:spMkLst>
            <pc:docMk/>
            <pc:sldMk cId="3933810167" sldId="520"/>
            <ac:spMk id="4" creationId="{82D810F1-AFD2-EA4A-13BD-3E3AD7E12D6D}"/>
          </ac:spMkLst>
        </pc:spChg>
        <pc:spChg chg="add del mod">
          <ac:chgData name="Nicolas Rehder" userId="15c5b4cb-f4cd-491b-9fa5-276c197af01c" providerId="ADAL" clId="{AD2D09C2-F149-44D8-A819-7A93F6C5AE0F}" dt="2023-06-15T10:55:55.203" v="2222" actId="931"/>
          <ac:spMkLst>
            <pc:docMk/>
            <pc:sldMk cId="3933810167" sldId="520"/>
            <ac:spMk id="9" creationId="{355F16C3-6087-20FA-85B0-0A72F2764F91}"/>
          </ac:spMkLst>
        </pc:spChg>
        <pc:spChg chg="add del mod">
          <ac:chgData name="Nicolas Rehder" userId="15c5b4cb-f4cd-491b-9fa5-276c197af01c" providerId="ADAL" clId="{AD2D09C2-F149-44D8-A819-7A93F6C5AE0F}" dt="2023-06-06T06:12:37.379" v="1899" actId="931"/>
          <ac:spMkLst>
            <pc:docMk/>
            <pc:sldMk cId="3933810167" sldId="520"/>
            <ac:spMk id="9" creationId="{9FB452E6-4E5B-AE87-3CFA-95FE325542CE}"/>
          </ac:spMkLst>
        </pc:spChg>
        <pc:spChg chg="add del mod">
          <ac:chgData name="Nicolas Rehder" userId="15c5b4cb-f4cd-491b-9fa5-276c197af01c" providerId="ADAL" clId="{AD2D09C2-F149-44D8-A819-7A93F6C5AE0F}" dt="2023-06-06T06:12:49.838" v="1903" actId="931"/>
          <ac:spMkLst>
            <pc:docMk/>
            <pc:sldMk cId="3933810167" sldId="520"/>
            <ac:spMk id="13" creationId="{E2F752A1-3613-EFCB-6697-74D3125FBF25}"/>
          </ac:spMkLst>
        </pc:spChg>
        <pc:picChg chg="add del mod">
          <ac:chgData name="Nicolas Rehder" userId="15c5b4cb-f4cd-491b-9fa5-276c197af01c" providerId="ADAL" clId="{AD2D09C2-F149-44D8-A819-7A93F6C5AE0F}" dt="2023-06-15T10:55:50.057" v="2221" actId="478"/>
          <ac:picMkLst>
            <pc:docMk/>
            <pc:sldMk cId="3933810167" sldId="520"/>
            <ac:picMk id="7" creationId="{51661B12-BF97-57C4-2BCB-90B5905E6441}"/>
          </ac:picMkLst>
        </pc:picChg>
        <pc:picChg chg="add del mod">
          <ac:chgData name="Nicolas Rehder" userId="15c5b4cb-f4cd-491b-9fa5-276c197af01c" providerId="ADAL" clId="{AD2D09C2-F149-44D8-A819-7A93F6C5AE0F}" dt="2023-06-06T06:12:34.504" v="1898" actId="478"/>
          <ac:picMkLst>
            <pc:docMk/>
            <pc:sldMk cId="3933810167" sldId="520"/>
            <ac:picMk id="7" creationId="{629E602E-1F4A-EF96-8226-43F256B2DE39}"/>
          </ac:picMkLst>
        </pc:picChg>
        <pc:picChg chg="add del mod">
          <ac:chgData name="Nicolas Rehder" userId="15c5b4cb-f4cd-491b-9fa5-276c197af01c" providerId="ADAL" clId="{AD2D09C2-F149-44D8-A819-7A93F6C5AE0F}" dt="2023-06-06T06:12:43.574" v="1902" actId="478"/>
          <ac:picMkLst>
            <pc:docMk/>
            <pc:sldMk cId="3933810167" sldId="520"/>
            <ac:picMk id="11" creationId="{34331276-6E94-1755-F979-18C631666554}"/>
          </ac:picMkLst>
        </pc:picChg>
        <pc:picChg chg="add mod">
          <ac:chgData name="Nicolas Rehder" userId="15c5b4cb-f4cd-491b-9fa5-276c197af01c" providerId="ADAL" clId="{AD2D09C2-F149-44D8-A819-7A93F6C5AE0F}" dt="2023-06-15T10:55:56.088" v="2224" actId="962"/>
          <ac:picMkLst>
            <pc:docMk/>
            <pc:sldMk cId="3933810167" sldId="520"/>
            <ac:picMk id="11" creationId="{BFDB81F8-33E6-1253-EBC8-05FC24BB9DA5}"/>
          </ac:picMkLst>
        </pc:picChg>
        <pc:picChg chg="add del mod">
          <ac:chgData name="Nicolas Rehder" userId="15c5b4cb-f4cd-491b-9fa5-276c197af01c" providerId="ADAL" clId="{AD2D09C2-F149-44D8-A819-7A93F6C5AE0F}" dt="2023-06-15T10:55:28.890" v="2217" actId="478"/>
          <ac:picMkLst>
            <pc:docMk/>
            <pc:sldMk cId="3933810167" sldId="520"/>
            <ac:picMk id="15" creationId="{E4AE2282-1A3C-DA6B-D37B-83DC50270067}"/>
          </ac:picMkLst>
        </pc:picChg>
      </pc:sldChg>
      <pc:sldChg chg="new del">
        <pc:chgData name="Nicolas Rehder" userId="15c5b4cb-f4cd-491b-9fa5-276c197af01c" providerId="ADAL" clId="{AD2D09C2-F149-44D8-A819-7A93F6C5AE0F}" dt="2023-06-06T06:06:46.943" v="1804" actId="47"/>
        <pc:sldMkLst>
          <pc:docMk/>
          <pc:sldMk cId="3962535438" sldId="520"/>
        </pc:sldMkLst>
      </pc:sldChg>
      <pc:sldChg chg="addSp delSp modSp new del mod">
        <pc:chgData name="Nicolas Rehder" userId="15c5b4cb-f4cd-491b-9fa5-276c197af01c" providerId="ADAL" clId="{AD2D09C2-F149-44D8-A819-7A93F6C5AE0F}" dt="2023-06-14T19:31:56.365" v="1987" actId="47"/>
        <pc:sldMkLst>
          <pc:docMk/>
          <pc:sldMk cId="1672703938" sldId="521"/>
        </pc:sldMkLst>
        <pc:spChg chg="del">
          <ac:chgData name="Nicolas Rehder" userId="15c5b4cb-f4cd-491b-9fa5-276c197af01c" providerId="ADAL" clId="{AD2D09C2-F149-44D8-A819-7A93F6C5AE0F}" dt="2023-06-14T19:29:07.978" v="1916" actId="931"/>
          <ac:spMkLst>
            <pc:docMk/>
            <pc:sldMk cId="1672703938" sldId="521"/>
            <ac:spMk id="2" creationId="{AA379FE2-CFF0-32A8-F99A-769F6507D962}"/>
          </ac:spMkLst>
        </pc:spChg>
        <pc:picChg chg="add mod">
          <ac:chgData name="Nicolas Rehder" userId="15c5b4cb-f4cd-491b-9fa5-276c197af01c" providerId="ADAL" clId="{AD2D09C2-F149-44D8-A819-7A93F6C5AE0F}" dt="2023-06-14T19:29:08.361" v="1918" actId="962"/>
          <ac:picMkLst>
            <pc:docMk/>
            <pc:sldMk cId="1672703938" sldId="521"/>
            <ac:picMk id="11" creationId="{C15F2090-91B9-EA84-2747-42D62FA141F7}"/>
          </ac:picMkLst>
        </pc:picChg>
      </pc:sldChg>
      <pc:sldChg chg="addSp delSp modSp new mod">
        <pc:chgData name="Nicolas Rehder" userId="15c5b4cb-f4cd-491b-9fa5-276c197af01c" providerId="ADAL" clId="{AD2D09C2-F149-44D8-A819-7A93F6C5AE0F}" dt="2023-06-20T10:58:26.644" v="2880" actId="478"/>
        <pc:sldMkLst>
          <pc:docMk/>
          <pc:sldMk cId="3266339315" sldId="522"/>
        </pc:sldMkLst>
        <pc:spChg chg="del">
          <ac:chgData name="Nicolas Rehder" userId="15c5b4cb-f4cd-491b-9fa5-276c197af01c" providerId="ADAL" clId="{AD2D09C2-F149-44D8-A819-7A93F6C5AE0F}" dt="2023-06-14T19:29:22.328" v="1920" actId="931"/>
          <ac:spMkLst>
            <pc:docMk/>
            <pc:sldMk cId="3266339315" sldId="522"/>
            <ac:spMk id="2" creationId="{E8A6C043-7F59-0818-6935-ED1F447903D5}"/>
          </ac:spMkLst>
        </pc:spChg>
        <pc:spChg chg="add del mod">
          <ac:chgData name="Nicolas Rehder" userId="15c5b4cb-f4cd-491b-9fa5-276c197af01c" providerId="ADAL" clId="{AD2D09C2-F149-44D8-A819-7A93F6C5AE0F}" dt="2023-06-16T07:19:39.464" v="2453"/>
          <ac:spMkLst>
            <pc:docMk/>
            <pc:sldMk cId="3266339315" sldId="522"/>
            <ac:spMk id="2" creationId="{ECAB50B1-8480-14D3-5233-EE7D2214DAD4}"/>
          </ac:spMkLst>
        </pc:spChg>
        <pc:spChg chg="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3" creationId="{013D54FB-22FF-EC60-E731-FC72A0EDB49E}"/>
          </ac:spMkLst>
        </pc:spChg>
        <pc:spChg chg="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4" creationId="{39235B70-36AF-78B8-6A64-496027423B78}"/>
          </ac:spMkLst>
        </pc:spChg>
        <pc:spChg chg="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5" creationId="{E171E5CE-39F9-D3C8-3C05-20CFB31151BC}"/>
          </ac:spMkLst>
        </pc:spChg>
        <pc:spChg chg="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6" creationId="{CBD4FAE4-D8F6-317D-DBAD-E1ECA812FDA8}"/>
          </ac:spMkLst>
        </pc:spChg>
        <pc:spChg chg="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7" creationId="{7296E711-6E85-F8BD-EC0C-37C8F78B7A28}"/>
          </ac:spMkLst>
        </pc:spChg>
        <pc:spChg chg="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8" creationId="{674DDCD5-B87C-A71E-CD69-3467314ABC02}"/>
          </ac:spMkLst>
        </pc:spChg>
        <pc:spChg chg="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9" creationId="{BE20A450-6727-4F71-97F9-9A2C013AB948}"/>
          </ac:spMkLst>
        </pc:spChg>
        <pc:spChg chg="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10" creationId="{2B3632B6-9AC4-43C6-1841-031626C557DC}"/>
          </ac:spMkLst>
        </pc:spChg>
        <pc:spChg chg="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11" creationId="{801973E5-F6BB-A71C-1EF4-B87D43738596}"/>
          </ac:spMkLst>
        </pc:spChg>
        <pc:spChg chg="del mod">
          <ac:chgData name="Nicolas Rehder" userId="15c5b4cb-f4cd-491b-9fa5-276c197af01c" providerId="ADAL" clId="{AD2D09C2-F149-44D8-A819-7A93F6C5AE0F}" dt="2023-06-20T10:58:24.472" v="2879" actId="478"/>
          <ac:spMkLst>
            <pc:docMk/>
            <pc:sldMk cId="3266339315" sldId="522"/>
            <ac:spMk id="12" creationId="{0715693F-0BFA-641B-4173-2F9B151F3D63}"/>
          </ac:spMkLst>
        </pc:spChg>
        <pc:spChg chg="add mod">
          <ac:chgData name="Nicolas Rehder" userId="15c5b4cb-f4cd-491b-9fa5-276c197af01c" providerId="ADAL" clId="{AD2D09C2-F149-44D8-A819-7A93F6C5AE0F}" dt="2023-06-20T10:57:55.358" v="2877" actId="552"/>
          <ac:spMkLst>
            <pc:docMk/>
            <pc:sldMk cId="3266339315" sldId="522"/>
            <ac:spMk id="14" creationId="{F665300B-421F-6376-2C0C-CA9141C3BDE6}"/>
          </ac:spMkLst>
        </pc:spChg>
        <pc:spChg chg="add del mod">
          <ac:chgData name="Nicolas Rehder" userId="15c5b4cb-f4cd-491b-9fa5-276c197af01c" providerId="ADAL" clId="{AD2D09C2-F149-44D8-A819-7A93F6C5AE0F}" dt="2023-06-20T10:58:26.644" v="2880" actId="478"/>
          <ac:spMkLst>
            <pc:docMk/>
            <pc:sldMk cId="3266339315" sldId="522"/>
            <ac:spMk id="15" creationId="{7DC90FE3-CF57-AEB9-6C89-0C8E9F80F585}"/>
          </ac:spMkLst>
        </pc:spChg>
        <pc:spChg chg="add 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16" creationId="{98B37C97-B9CF-C7B5-A035-84B8E158AEF5}"/>
          </ac:spMkLst>
        </pc:spChg>
        <pc:spChg chg="add 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17" creationId="{7242E529-FE04-B0C4-6D19-4F6F5097DE07}"/>
          </ac:spMkLst>
        </pc:spChg>
        <pc:spChg chg="add del mod">
          <ac:chgData name="Nicolas Rehder" userId="15c5b4cb-f4cd-491b-9fa5-276c197af01c" providerId="ADAL" clId="{AD2D09C2-F149-44D8-A819-7A93F6C5AE0F}" dt="2023-06-16T17:17:58.992" v="2712" actId="931"/>
          <ac:spMkLst>
            <pc:docMk/>
            <pc:sldMk cId="3266339315" sldId="522"/>
            <ac:spMk id="18" creationId="{DA5A9A14-880E-9062-F95C-886FFC16604B}"/>
          </ac:spMkLst>
        </pc:spChg>
        <pc:spChg chg="add del mod">
          <ac:chgData name="Nicolas Rehder" userId="15c5b4cb-f4cd-491b-9fa5-276c197af01c" providerId="ADAL" clId="{AD2D09C2-F149-44D8-A819-7A93F6C5AE0F}" dt="2023-06-16T07:25:11.313" v="2607" actId="478"/>
          <ac:spMkLst>
            <pc:docMk/>
            <pc:sldMk cId="3266339315" sldId="522"/>
            <ac:spMk id="18" creationId="{E969A2B8-6638-7301-A9EB-8AD452191066}"/>
          </ac:spMkLst>
        </pc:spChg>
        <pc:spChg chg="add del mod">
          <ac:chgData name="Nicolas Rehder" userId="15c5b4cb-f4cd-491b-9fa5-276c197af01c" providerId="ADAL" clId="{AD2D09C2-F149-44D8-A819-7A93F6C5AE0F}" dt="2023-06-16T07:25:11.313" v="2607" actId="478"/>
          <ac:spMkLst>
            <pc:docMk/>
            <pc:sldMk cId="3266339315" sldId="522"/>
            <ac:spMk id="19" creationId="{4101B75A-0028-D688-8B18-FC7B47074439}"/>
          </ac:spMkLst>
        </pc:spChg>
        <pc:spChg chg="add 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20" creationId="{6D5AE5DA-4481-8BEE-2FE4-D5FCF529446C}"/>
          </ac:spMkLst>
        </pc:spChg>
        <pc:spChg chg="add mod">
          <ac:chgData name="Nicolas Rehder" userId="15c5b4cb-f4cd-491b-9fa5-276c197af01c" providerId="ADAL" clId="{AD2D09C2-F149-44D8-A819-7A93F6C5AE0F}" dt="2023-06-20T10:58:09.430" v="2878" actId="465"/>
          <ac:spMkLst>
            <pc:docMk/>
            <pc:sldMk cId="3266339315" sldId="522"/>
            <ac:spMk id="21" creationId="{8EFDAB0F-7329-243E-20D6-C6DB66B44B16}"/>
          </ac:spMkLst>
        </pc:spChg>
        <pc:picChg chg="add del mod">
          <ac:chgData name="Nicolas Rehder" userId="15c5b4cb-f4cd-491b-9fa5-276c197af01c" providerId="ADAL" clId="{AD2D09C2-F149-44D8-A819-7A93F6C5AE0F}" dt="2023-06-16T17:17:51.970" v="2711" actId="478"/>
          <ac:picMkLst>
            <pc:docMk/>
            <pc:sldMk cId="3266339315" sldId="522"/>
            <ac:picMk id="15" creationId="{B5EAACE1-6CE4-D607-954F-98BE97F98F27}"/>
          </ac:picMkLst>
        </pc:picChg>
        <pc:picChg chg="add mod">
          <ac:chgData name="Nicolas Rehder" userId="15c5b4cb-f4cd-491b-9fa5-276c197af01c" providerId="ADAL" clId="{AD2D09C2-F149-44D8-A819-7A93F6C5AE0F}" dt="2023-06-16T17:17:59.661" v="2714" actId="962"/>
          <ac:picMkLst>
            <pc:docMk/>
            <pc:sldMk cId="3266339315" sldId="522"/>
            <ac:picMk id="22" creationId="{F375AB4E-9FB1-3FF8-5874-AC83D5AC35CB}"/>
          </ac:picMkLst>
        </pc:picChg>
      </pc:sldChg>
      <pc:sldChg chg="addSp delSp modSp add mod">
        <pc:chgData name="Nicolas Rehder" userId="15c5b4cb-f4cd-491b-9fa5-276c197af01c" providerId="ADAL" clId="{AD2D09C2-F149-44D8-A819-7A93F6C5AE0F}" dt="2023-06-16T06:00:12.944" v="2273" actId="20577"/>
        <pc:sldMkLst>
          <pc:docMk/>
          <pc:sldMk cId="663929674" sldId="523"/>
        </pc:sldMkLst>
        <pc:spChg chg="del">
          <ac:chgData name="Nicolas Rehder" userId="15c5b4cb-f4cd-491b-9fa5-276c197af01c" providerId="ADAL" clId="{AD2D09C2-F149-44D8-A819-7A93F6C5AE0F}" dt="2023-06-14T19:38:32.195" v="2062" actId="478"/>
          <ac:spMkLst>
            <pc:docMk/>
            <pc:sldMk cId="663929674" sldId="523"/>
            <ac:spMk id="2" creationId="{40CF6183-F70D-6E6A-CD5A-72DAA1BD8C1F}"/>
          </ac:spMkLst>
        </pc:spChg>
        <pc:spChg chg="add mod">
          <ac:chgData name="Nicolas Rehder" userId="15c5b4cb-f4cd-491b-9fa5-276c197af01c" providerId="ADAL" clId="{AD2D09C2-F149-44D8-A819-7A93F6C5AE0F}" dt="2023-06-14T19:39:22.963" v="2075" actId="20577"/>
          <ac:spMkLst>
            <pc:docMk/>
            <pc:sldMk cId="663929674" sldId="523"/>
            <ac:spMk id="5" creationId="{8FEAD200-05C4-ABB5-3261-A2449BDA7FF8}"/>
          </ac:spMkLst>
        </pc:spChg>
        <pc:spChg chg="add mod">
          <ac:chgData name="Nicolas Rehder" userId="15c5b4cb-f4cd-491b-9fa5-276c197af01c" providerId="ADAL" clId="{AD2D09C2-F149-44D8-A819-7A93F6C5AE0F}" dt="2023-06-14T19:41:24.573" v="2088"/>
          <ac:spMkLst>
            <pc:docMk/>
            <pc:sldMk cId="663929674" sldId="523"/>
            <ac:spMk id="7" creationId="{57B5DAA5-3117-EE51-1F69-CD7E523C9B66}"/>
          </ac:spMkLst>
        </pc:spChg>
        <pc:spChg chg="mod">
          <ac:chgData name="Nicolas Rehder" userId="15c5b4cb-f4cd-491b-9fa5-276c197af01c" providerId="ADAL" clId="{AD2D09C2-F149-44D8-A819-7A93F6C5AE0F}" dt="2023-06-16T06:00:12.944" v="2273" actId="20577"/>
          <ac:spMkLst>
            <pc:docMk/>
            <pc:sldMk cId="663929674" sldId="523"/>
            <ac:spMk id="9" creationId="{1A318313-E62A-B5EE-B9BA-722FADD5C946}"/>
          </ac:spMkLst>
        </pc:spChg>
        <pc:picChg chg="add del mod">
          <ac:chgData name="Nicolas Rehder" userId="15c5b4cb-f4cd-491b-9fa5-276c197af01c" providerId="ADAL" clId="{AD2D09C2-F149-44D8-A819-7A93F6C5AE0F}" dt="2023-06-14T19:49:59.780" v="2089" actId="478"/>
          <ac:picMkLst>
            <pc:docMk/>
            <pc:sldMk cId="663929674" sldId="523"/>
            <ac:picMk id="4" creationId="{E93B2208-4AF0-B715-F5B9-966152A07B26}"/>
          </ac:picMkLst>
        </pc:picChg>
        <pc:picChg chg="del">
          <ac:chgData name="Nicolas Rehder" userId="15c5b4cb-f4cd-491b-9fa5-276c197af01c" providerId="ADAL" clId="{AD2D09C2-F149-44D8-A819-7A93F6C5AE0F}" dt="2023-06-14T19:38:29.345" v="2061" actId="478"/>
          <ac:picMkLst>
            <pc:docMk/>
            <pc:sldMk cId="663929674" sldId="523"/>
            <ac:picMk id="10" creationId="{BBEB448E-328C-72E5-AAA1-0255E885B542}"/>
          </ac:picMkLst>
        </pc:picChg>
        <pc:picChg chg="add del mod">
          <ac:chgData name="Nicolas Rehder" userId="15c5b4cb-f4cd-491b-9fa5-276c197af01c" providerId="ADAL" clId="{AD2D09C2-F149-44D8-A819-7A93F6C5AE0F}" dt="2023-06-14T19:51:16.995" v="2093" actId="478"/>
          <ac:picMkLst>
            <pc:docMk/>
            <pc:sldMk cId="663929674" sldId="523"/>
            <ac:picMk id="11" creationId="{37CF9D1A-88E3-87F5-5DF9-A1B59609E3BF}"/>
          </ac:picMkLst>
        </pc:picChg>
        <pc:picChg chg="add mod">
          <ac:chgData name="Nicolas Rehder" userId="15c5b4cb-f4cd-491b-9fa5-276c197af01c" providerId="ADAL" clId="{AD2D09C2-F149-44D8-A819-7A93F6C5AE0F}" dt="2023-06-14T19:51:39.114" v="2099" actId="1076"/>
          <ac:picMkLst>
            <pc:docMk/>
            <pc:sldMk cId="663929674" sldId="523"/>
            <ac:picMk id="13" creationId="{207E1DC3-1487-6981-325A-D6C25A771632}"/>
          </ac:picMkLst>
        </pc:picChg>
      </pc:sldChg>
      <pc:sldChg chg="delSp new del mod modClrScheme chgLayout">
        <pc:chgData name="Nicolas Rehder" userId="15c5b4cb-f4cd-491b-9fa5-276c197af01c" providerId="ADAL" clId="{AD2D09C2-F149-44D8-A819-7A93F6C5AE0F}" dt="2023-06-14T19:32:47.461" v="1990" actId="47"/>
        <pc:sldMkLst>
          <pc:docMk/>
          <pc:sldMk cId="3134654962" sldId="523"/>
        </pc:sldMkLst>
        <pc:spChg chg="del">
          <ac:chgData name="Nicolas Rehder" userId="15c5b4cb-f4cd-491b-9fa5-276c197af01c" providerId="ADAL" clId="{AD2D09C2-F149-44D8-A819-7A93F6C5AE0F}" dt="2023-06-14T19:32:35.742" v="1989" actId="700"/>
          <ac:spMkLst>
            <pc:docMk/>
            <pc:sldMk cId="3134654962" sldId="523"/>
            <ac:spMk id="2" creationId="{08866F41-9D0E-126B-E870-C8C3442697AE}"/>
          </ac:spMkLst>
        </pc:spChg>
        <pc:spChg chg="del">
          <ac:chgData name="Nicolas Rehder" userId="15c5b4cb-f4cd-491b-9fa5-276c197af01c" providerId="ADAL" clId="{AD2D09C2-F149-44D8-A819-7A93F6C5AE0F}" dt="2023-06-14T19:32:35.742" v="1989" actId="700"/>
          <ac:spMkLst>
            <pc:docMk/>
            <pc:sldMk cId="3134654962" sldId="523"/>
            <ac:spMk id="3" creationId="{4E478E84-5530-ADB6-C64B-6F7F1D912EE1}"/>
          </ac:spMkLst>
        </pc:spChg>
      </pc:sldChg>
      <pc:sldChg chg="addSp delSp modSp new mod">
        <pc:chgData name="Nicolas Rehder" userId="15c5b4cb-f4cd-491b-9fa5-276c197af01c" providerId="ADAL" clId="{AD2D09C2-F149-44D8-A819-7A93F6C5AE0F}" dt="2023-06-16T17:22:44.868" v="2861" actId="20577"/>
        <pc:sldMkLst>
          <pc:docMk/>
          <pc:sldMk cId="421419884" sldId="524"/>
        </pc:sldMkLst>
        <pc:spChg chg="add mod">
          <ac:chgData name="Nicolas Rehder" userId="15c5b4cb-f4cd-491b-9fa5-276c197af01c" providerId="ADAL" clId="{AD2D09C2-F149-44D8-A819-7A93F6C5AE0F}" dt="2023-06-16T17:21:36.686" v="2817" actId="122"/>
          <ac:spMkLst>
            <pc:docMk/>
            <pc:sldMk cId="421419884" sldId="524"/>
            <ac:spMk id="3" creationId="{AC70EE81-9B96-A29F-AA3C-FEA1A2F51050}"/>
          </ac:spMkLst>
        </pc:spChg>
        <pc:spChg chg="add mod">
          <ac:chgData name="Nicolas Rehder" userId="15c5b4cb-f4cd-491b-9fa5-276c197af01c" providerId="ADAL" clId="{AD2D09C2-F149-44D8-A819-7A93F6C5AE0F}" dt="2023-06-15T09:42:33.791" v="2108"/>
          <ac:spMkLst>
            <pc:docMk/>
            <pc:sldMk cId="421419884" sldId="524"/>
            <ac:spMk id="5" creationId="{D23EDF3A-5E37-A2D9-9FCD-0E952ABF9920}"/>
          </ac:spMkLst>
        </pc:spChg>
        <pc:spChg chg="add mod">
          <ac:chgData name="Nicolas Rehder" userId="15c5b4cb-f4cd-491b-9fa5-276c197af01c" providerId="ADAL" clId="{AD2D09C2-F149-44D8-A819-7A93F6C5AE0F}" dt="2023-06-16T17:22:44.868" v="2861" actId="20577"/>
          <ac:spMkLst>
            <pc:docMk/>
            <pc:sldMk cId="421419884" sldId="524"/>
            <ac:spMk id="6" creationId="{68D9E70F-CD8F-618C-46AB-5A11DC079FA5}"/>
          </ac:spMkLst>
        </pc:spChg>
        <pc:spChg chg="add del">
          <ac:chgData name="Nicolas Rehder" userId="15c5b4cb-f4cd-491b-9fa5-276c197af01c" providerId="ADAL" clId="{AD2D09C2-F149-44D8-A819-7A93F6C5AE0F}" dt="2023-06-15T09:44:29.444" v="2176" actId="478"/>
          <ac:spMkLst>
            <pc:docMk/>
            <pc:sldMk cId="421419884" sldId="524"/>
            <ac:spMk id="7" creationId="{E0C12F84-5C16-C1B4-0CBF-D9E10DAF270B}"/>
          </ac:spMkLst>
        </pc:spChg>
        <pc:spChg chg="add mod">
          <ac:chgData name="Nicolas Rehder" userId="15c5b4cb-f4cd-491b-9fa5-276c197af01c" providerId="ADAL" clId="{AD2D09C2-F149-44D8-A819-7A93F6C5AE0F}" dt="2023-06-15T09:44:55.818" v="2182" actId="208"/>
          <ac:spMkLst>
            <pc:docMk/>
            <pc:sldMk cId="421419884" sldId="524"/>
            <ac:spMk id="8" creationId="{FA5083D4-426A-8AFC-D865-A3B383442F4A}"/>
          </ac:spMkLst>
        </pc:spChg>
        <pc:picChg chg="add mod">
          <ac:chgData name="Nicolas Rehder" userId="15c5b4cb-f4cd-491b-9fa5-276c197af01c" providerId="ADAL" clId="{AD2D09C2-F149-44D8-A819-7A93F6C5AE0F}" dt="2023-06-16T17:21:55.423" v="2833" actId="1076"/>
          <ac:picMkLst>
            <pc:docMk/>
            <pc:sldMk cId="421419884" sldId="524"/>
            <ac:picMk id="4" creationId="{B336C433-4F5F-5BE1-3264-10AC5BBAFF20}"/>
          </ac:picMkLst>
        </pc:picChg>
      </pc:sldChg>
      <pc:sldChg chg="new del setBg">
        <pc:chgData name="Nicolas Rehder" userId="15c5b4cb-f4cd-491b-9fa5-276c197af01c" providerId="ADAL" clId="{AD2D09C2-F149-44D8-A819-7A93F6C5AE0F}" dt="2023-06-16T17:19:27.035" v="2809" actId="47"/>
        <pc:sldMkLst>
          <pc:docMk/>
          <pc:sldMk cId="2201617059" sldId="525"/>
        </pc:sldMkLst>
      </pc:sldChg>
      <pc:sldChg chg="addSp delSp modSp new mod">
        <pc:chgData name="Nicolas Rehder" userId="15c5b4cb-f4cd-491b-9fa5-276c197af01c" providerId="ADAL" clId="{AD2D09C2-F149-44D8-A819-7A93F6C5AE0F}" dt="2023-06-21T17:44:06.196" v="2931" actId="403"/>
        <pc:sldMkLst>
          <pc:docMk/>
          <pc:sldMk cId="4104896409" sldId="525"/>
        </pc:sldMkLst>
        <pc:spChg chg="del">
          <ac:chgData name="Nicolas Rehder" userId="15c5b4cb-f4cd-491b-9fa5-276c197af01c" providerId="ADAL" clId="{AD2D09C2-F149-44D8-A819-7A93F6C5AE0F}" dt="2023-06-21T17:43:25.991" v="2910" actId="931"/>
          <ac:spMkLst>
            <pc:docMk/>
            <pc:sldMk cId="4104896409" sldId="525"/>
            <ac:spMk id="2" creationId="{A39D38CA-2A0A-442F-5F69-64673FB66FF0}"/>
          </ac:spMkLst>
        </pc:spChg>
        <pc:spChg chg="mod">
          <ac:chgData name="Nicolas Rehder" userId="15c5b4cb-f4cd-491b-9fa5-276c197af01c" providerId="ADAL" clId="{AD2D09C2-F149-44D8-A819-7A93F6C5AE0F}" dt="2023-06-21T17:44:06.196" v="2931" actId="403"/>
          <ac:spMkLst>
            <pc:docMk/>
            <pc:sldMk cId="4104896409" sldId="525"/>
            <ac:spMk id="3" creationId="{B01083C7-58C3-ED6B-5F34-879DF8027506}"/>
          </ac:spMkLst>
        </pc:spChg>
        <pc:spChg chg="add del mod">
          <ac:chgData name="Nicolas Rehder" userId="15c5b4cb-f4cd-491b-9fa5-276c197af01c" providerId="ADAL" clId="{AD2D09C2-F149-44D8-A819-7A93F6C5AE0F}" dt="2023-06-21T17:43:39.221" v="2914" actId="931"/>
          <ac:spMkLst>
            <pc:docMk/>
            <pc:sldMk cId="4104896409" sldId="525"/>
            <ac:spMk id="8" creationId="{5705E610-6889-89B2-0752-7E3A56CAF724}"/>
          </ac:spMkLst>
        </pc:spChg>
        <pc:spChg chg="add del mod">
          <ac:chgData name="Nicolas Rehder" userId="15c5b4cb-f4cd-491b-9fa5-276c197af01c" providerId="ADAL" clId="{AD2D09C2-F149-44D8-A819-7A93F6C5AE0F}" dt="2023-06-21T17:43:46.599" v="2918" actId="931"/>
          <ac:spMkLst>
            <pc:docMk/>
            <pc:sldMk cId="4104896409" sldId="525"/>
            <ac:spMk id="12" creationId="{8F9D26E0-5027-37C0-6D9A-DF0019E896BC}"/>
          </ac:spMkLst>
        </pc:spChg>
        <pc:picChg chg="add del mod">
          <ac:chgData name="Nicolas Rehder" userId="15c5b4cb-f4cd-491b-9fa5-276c197af01c" providerId="ADAL" clId="{AD2D09C2-F149-44D8-A819-7A93F6C5AE0F}" dt="2023-06-21T17:43:34.107" v="2913" actId="478"/>
          <ac:picMkLst>
            <pc:docMk/>
            <pc:sldMk cId="4104896409" sldId="525"/>
            <ac:picMk id="6" creationId="{86C18D7D-3BAB-D39D-916C-B4B2D59EA9B7}"/>
          </ac:picMkLst>
        </pc:picChg>
        <pc:picChg chg="add del mod">
          <ac:chgData name="Nicolas Rehder" userId="15c5b4cb-f4cd-491b-9fa5-276c197af01c" providerId="ADAL" clId="{AD2D09C2-F149-44D8-A819-7A93F6C5AE0F}" dt="2023-06-21T17:43:41.618" v="2917" actId="478"/>
          <ac:picMkLst>
            <pc:docMk/>
            <pc:sldMk cId="4104896409" sldId="525"/>
            <ac:picMk id="10" creationId="{2DA88AB5-C297-81DD-6BBD-97633EAE03BA}"/>
          </ac:picMkLst>
        </pc:picChg>
        <pc:picChg chg="add mod">
          <ac:chgData name="Nicolas Rehder" userId="15c5b4cb-f4cd-491b-9fa5-276c197af01c" providerId="ADAL" clId="{AD2D09C2-F149-44D8-A819-7A93F6C5AE0F}" dt="2023-06-21T17:43:46.982" v="2920" actId="962"/>
          <ac:picMkLst>
            <pc:docMk/>
            <pc:sldMk cId="4104896409" sldId="525"/>
            <ac:picMk id="14" creationId="{DB56BE71-6350-B647-40F5-FDC6CB3CF9EA}"/>
          </ac:picMkLst>
        </pc:picChg>
      </pc:sldChg>
    </pc:docChg>
  </pc:docChgLst>
  <pc:docChgLst>
    <pc:chgData name="Nicolas Rehder" userId="15c5b4cb-f4cd-491b-9fa5-276c197af01c" providerId="ADAL" clId="{340FE65A-2A6D-4920-AC94-9F5F33CEADF3}"/>
    <pc:docChg chg="undo custSel addSld modSld sldOrd">
      <pc:chgData name="Nicolas Rehder" userId="15c5b4cb-f4cd-491b-9fa5-276c197af01c" providerId="ADAL" clId="{340FE65A-2A6D-4920-AC94-9F5F33CEADF3}" dt="2023-07-27T08:30:43.418" v="126" actId="1076"/>
      <pc:docMkLst>
        <pc:docMk/>
      </pc:docMkLst>
      <pc:sldChg chg="delSp modSp mod">
        <pc:chgData name="Nicolas Rehder" userId="15c5b4cb-f4cd-491b-9fa5-276c197af01c" providerId="ADAL" clId="{340FE65A-2A6D-4920-AC94-9F5F33CEADF3}" dt="2023-07-27T08:29:59.725" v="118" actId="20577"/>
        <pc:sldMkLst>
          <pc:docMk/>
          <pc:sldMk cId="2712147666" sldId="479"/>
        </pc:sldMkLst>
        <pc:spChg chg="mod">
          <ac:chgData name="Nicolas Rehder" userId="15c5b4cb-f4cd-491b-9fa5-276c197af01c" providerId="ADAL" clId="{340FE65A-2A6D-4920-AC94-9F5F33CEADF3}" dt="2023-07-27T08:29:59.725" v="118" actId="20577"/>
          <ac:spMkLst>
            <pc:docMk/>
            <pc:sldMk cId="2712147666" sldId="479"/>
            <ac:spMk id="11" creationId="{60072E88-D48B-03EA-FF3C-709E563B022B}"/>
          </ac:spMkLst>
        </pc:spChg>
        <pc:picChg chg="del">
          <ac:chgData name="Nicolas Rehder" userId="15c5b4cb-f4cd-491b-9fa5-276c197af01c" providerId="ADAL" clId="{340FE65A-2A6D-4920-AC94-9F5F33CEADF3}" dt="2023-07-26T16:31:58.602" v="9" actId="478"/>
          <ac:picMkLst>
            <pc:docMk/>
            <pc:sldMk cId="2712147666" sldId="479"/>
            <ac:picMk id="3" creationId="{461CFDB4-050F-B8A7-B55B-29B059369A94}"/>
          </ac:picMkLst>
        </pc:picChg>
      </pc:sldChg>
      <pc:sldChg chg="addSp delSp modSp mod">
        <pc:chgData name="Nicolas Rehder" userId="15c5b4cb-f4cd-491b-9fa5-276c197af01c" providerId="ADAL" clId="{340FE65A-2A6D-4920-AC94-9F5F33CEADF3}" dt="2023-07-27T08:30:43.418" v="126" actId="1076"/>
        <pc:sldMkLst>
          <pc:docMk/>
          <pc:sldMk cId="2178312867" sldId="508"/>
        </pc:sldMkLst>
        <pc:picChg chg="add mod">
          <ac:chgData name="Nicolas Rehder" userId="15c5b4cb-f4cd-491b-9fa5-276c197af01c" providerId="ADAL" clId="{340FE65A-2A6D-4920-AC94-9F5F33CEADF3}" dt="2023-07-27T08:30:43.418" v="126" actId="1076"/>
          <ac:picMkLst>
            <pc:docMk/>
            <pc:sldMk cId="2178312867" sldId="508"/>
            <ac:picMk id="3" creationId="{E712079E-9627-8939-E7AE-F129AA22B5A6}"/>
          </ac:picMkLst>
        </pc:picChg>
        <pc:picChg chg="del">
          <ac:chgData name="Nicolas Rehder" userId="15c5b4cb-f4cd-491b-9fa5-276c197af01c" providerId="ADAL" clId="{340FE65A-2A6D-4920-AC94-9F5F33CEADF3}" dt="2023-07-27T08:30:32.678" v="123" actId="478"/>
          <ac:picMkLst>
            <pc:docMk/>
            <pc:sldMk cId="2178312867" sldId="508"/>
            <ac:picMk id="8" creationId="{CA17231C-A182-9442-75CD-520C3C1CC8F8}"/>
          </ac:picMkLst>
        </pc:picChg>
      </pc:sldChg>
      <pc:sldChg chg="addSp delSp modSp mod ord">
        <pc:chgData name="Nicolas Rehder" userId="15c5b4cb-f4cd-491b-9fa5-276c197af01c" providerId="ADAL" clId="{340FE65A-2A6D-4920-AC94-9F5F33CEADF3}" dt="2023-07-26T18:08:23.725" v="109" actId="478"/>
        <pc:sldMkLst>
          <pc:docMk/>
          <pc:sldMk cId="3324275310" sldId="518"/>
        </pc:sldMkLst>
        <pc:spChg chg="add del mod ord">
          <ac:chgData name="Nicolas Rehder" userId="15c5b4cb-f4cd-491b-9fa5-276c197af01c" providerId="ADAL" clId="{340FE65A-2A6D-4920-AC94-9F5F33CEADF3}" dt="2023-07-26T18:08:23.725" v="109" actId="478"/>
          <ac:spMkLst>
            <pc:docMk/>
            <pc:sldMk cId="3324275310" sldId="518"/>
            <ac:spMk id="8" creationId="{1B98C4BE-426B-7907-8E14-0A864BB09D67}"/>
          </ac:spMkLst>
        </pc:spChg>
        <pc:picChg chg="del">
          <ac:chgData name="Nicolas Rehder" userId="15c5b4cb-f4cd-491b-9fa5-276c197af01c" providerId="ADAL" clId="{340FE65A-2A6D-4920-AC94-9F5F33CEADF3}" dt="2023-07-26T18:07:01.268" v="94" actId="478"/>
          <ac:picMkLst>
            <pc:docMk/>
            <pc:sldMk cId="3324275310" sldId="518"/>
            <ac:picMk id="3" creationId="{B4900384-9039-50D0-ED64-E3EFAADB9411}"/>
          </ac:picMkLst>
        </pc:picChg>
        <pc:picChg chg="add mod">
          <ac:chgData name="Nicolas Rehder" userId="15c5b4cb-f4cd-491b-9fa5-276c197af01c" providerId="ADAL" clId="{340FE65A-2A6D-4920-AC94-9F5F33CEADF3}" dt="2023-07-26T18:07:44.907" v="103" actId="1076"/>
          <ac:picMkLst>
            <pc:docMk/>
            <pc:sldMk cId="3324275310" sldId="518"/>
            <ac:picMk id="5" creationId="{6C547785-1926-419F-B0ED-749102FCDBFC}"/>
          </ac:picMkLst>
        </pc:picChg>
        <pc:picChg chg="del">
          <ac:chgData name="Nicolas Rehder" userId="15c5b4cb-f4cd-491b-9fa5-276c197af01c" providerId="ADAL" clId="{340FE65A-2A6D-4920-AC94-9F5F33CEADF3}" dt="2023-07-26T17:50:52.359" v="90" actId="478"/>
          <ac:picMkLst>
            <pc:docMk/>
            <pc:sldMk cId="3324275310" sldId="518"/>
            <ac:picMk id="5" creationId="{BD474067-1596-E2EE-2F19-B73CF54E8A4E}"/>
          </ac:picMkLst>
        </pc:picChg>
        <pc:picChg chg="add del mod">
          <ac:chgData name="Nicolas Rehder" userId="15c5b4cb-f4cd-491b-9fa5-276c197af01c" providerId="ADAL" clId="{340FE65A-2A6D-4920-AC94-9F5F33CEADF3}" dt="2023-07-26T18:07:01.851" v="95" actId="478"/>
          <ac:picMkLst>
            <pc:docMk/>
            <pc:sldMk cId="3324275310" sldId="518"/>
            <ac:picMk id="7" creationId="{CB178727-B72F-75FF-1946-ED87BE56988F}"/>
          </ac:picMkLst>
        </pc:picChg>
      </pc:sldChg>
      <pc:sldChg chg="modSp mod">
        <pc:chgData name="Nicolas Rehder" userId="15c5b4cb-f4cd-491b-9fa5-276c197af01c" providerId="ADAL" clId="{340FE65A-2A6D-4920-AC94-9F5F33CEADF3}" dt="2023-07-26T16:31:10.201" v="7" actId="20577"/>
        <pc:sldMkLst>
          <pc:docMk/>
          <pc:sldMk cId="1211348957" sldId="519"/>
        </pc:sldMkLst>
        <pc:spChg chg="mod">
          <ac:chgData name="Nicolas Rehder" userId="15c5b4cb-f4cd-491b-9fa5-276c197af01c" providerId="ADAL" clId="{340FE65A-2A6D-4920-AC94-9F5F33CEADF3}" dt="2023-07-26T16:30:59.651" v="5" actId="20577"/>
          <ac:spMkLst>
            <pc:docMk/>
            <pc:sldMk cId="1211348957" sldId="519"/>
            <ac:spMk id="12" creationId="{DF1BFFB5-B6F2-4EA0-94E0-C569E8CCC295}"/>
          </ac:spMkLst>
        </pc:spChg>
        <pc:spChg chg="mod">
          <ac:chgData name="Nicolas Rehder" userId="15c5b4cb-f4cd-491b-9fa5-276c197af01c" providerId="ADAL" clId="{340FE65A-2A6D-4920-AC94-9F5F33CEADF3}" dt="2023-07-26T16:31:10.201" v="7" actId="20577"/>
          <ac:spMkLst>
            <pc:docMk/>
            <pc:sldMk cId="1211348957" sldId="519"/>
            <ac:spMk id="13" creationId="{8D159733-E5D8-49E6-8624-F7C3A7612230}"/>
          </ac:spMkLst>
        </pc:spChg>
      </pc:sldChg>
      <pc:sldChg chg="addSp delSp modSp mod">
        <pc:chgData name="Nicolas Rehder" userId="15c5b4cb-f4cd-491b-9fa5-276c197af01c" providerId="ADAL" clId="{340FE65A-2A6D-4920-AC94-9F5F33CEADF3}" dt="2023-07-26T16:39:39.964" v="89" actId="1076"/>
        <pc:sldMkLst>
          <pc:docMk/>
          <pc:sldMk cId="421419884" sldId="524"/>
        </pc:sldMkLst>
        <pc:spChg chg="mod">
          <ac:chgData name="Nicolas Rehder" userId="15c5b4cb-f4cd-491b-9fa5-276c197af01c" providerId="ADAL" clId="{340FE65A-2A6D-4920-AC94-9F5F33CEADF3}" dt="2023-07-26T16:39:16.535" v="83" actId="20577"/>
          <ac:spMkLst>
            <pc:docMk/>
            <pc:sldMk cId="421419884" sldId="524"/>
            <ac:spMk id="3" creationId="{AC70EE81-9B96-A29F-AA3C-FEA1A2F51050}"/>
          </ac:spMkLst>
        </pc:spChg>
        <pc:picChg chg="del">
          <ac:chgData name="Nicolas Rehder" userId="15c5b4cb-f4cd-491b-9fa5-276c197af01c" providerId="ADAL" clId="{340FE65A-2A6D-4920-AC94-9F5F33CEADF3}" dt="2023-07-26T16:39:19.407" v="84" actId="478"/>
          <ac:picMkLst>
            <pc:docMk/>
            <pc:sldMk cId="421419884" sldId="524"/>
            <ac:picMk id="4" creationId="{B336C433-4F5F-5BE1-3264-10AC5BBAFF20}"/>
          </ac:picMkLst>
        </pc:picChg>
        <pc:picChg chg="add mod">
          <ac:chgData name="Nicolas Rehder" userId="15c5b4cb-f4cd-491b-9fa5-276c197af01c" providerId="ADAL" clId="{340FE65A-2A6D-4920-AC94-9F5F33CEADF3}" dt="2023-07-26T16:39:39.964" v="89" actId="1076"/>
          <ac:picMkLst>
            <pc:docMk/>
            <pc:sldMk cId="421419884" sldId="524"/>
            <ac:picMk id="9" creationId="{CF5924D9-AA89-A9D2-2AD3-CCB3EECD6731}"/>
          </ac:picMkLst>
        </pc:picChg>
      </pc:sldChg>
      <pc:sldChg chg="addSp delSp modSp add mod">
        <pc:chgData name="Nicolas Rehder" userId="15c5b4cb-f4cd-491b-9fa5-276c197af01c" providerId="ADAL" clId="{340FE65A-2A6D-4920-AC94-9F5F33CEADF3}" dt="2023-07-27T08:30:17.826" v="122" actId="1076"/>
        <pc:sldMkLst>
          <pc:docMk/>
          <pc:sldMk cId="3962647174" sldId="526"/>
        </pc:sldMkLst>
        <pc:spChg chg="mod">
          <ac:chgData name="Nicolas Rehder" userId="15c5b4cb-f4cd-491b-9fa5-276c197af01c" providerId="ADAL" clId="{340FE65A-2A6D-4920-AC94-9F5F33CEADF3}" dt="2023-07-26T16:32:39.994" v="59" actId="20577"/>
          <ac:spMkLst>
            <pc:docMk/>
            <pc:sldMk cId="3962647174" sldId="526"/>
            <ac:spMk id="9" creationId="{4D9CA4B5-17F5-75A7-5E79-91DFA0796375}"/>
          </ac:spMkLst>
        </pc:spChg>
        <pc:spChg chg="mod">
          <ac:chgData name="Nicolas Rehder" userId="15c5b4cb-f4cd-491b-9fa5-276c197af01c" providerId="ADAL" clId="{340FE65A-2A6D-4920-AC94-9F5F33CEADF3}" dt="2023-07-26T16:36:36.005" v="76" actId="20577"/>
          <ac:spMkLst>
            <pc:docMk/>
            <pc:sldMk cId="3962647174" sldId="526"/>
            <ac:spMk id="11" creationId="{60072E88-D48B-03EA-FF3C-709E563B022B}"/>
          </ac:spMkLst>
        </pc:spChg>
        <pc:picChg chg="del">
          <ac:chgData name="Nicolas Rehder" userId="15c5b4cb-f4cd-491b-9fa5-276c197af01c" providerId="ADAL" clId="{340FE65A-2A6D-4920-AC94-9F5F33CEADF3}" dt="2023-07-27T08:30:06.193" v="119" actId="478"/>
          <ac:picMkLst>
            <pc:docMk/>
            <pc:sldMk cId="3962647174" sldId="526"/>
            <ac:picMk id="3" creationId="{461CFDB4-050F-B8A7-B55B-29B059369A94}"/>
          </ac:picMkLst>
        </pc:picChg>
        <pc:picChg chg="add mod">
          <ac:chgData name="Nicolas Rehder" userId="15c5b4cb-f4cd-491b-9fa5-276c197af01c" providerId="ADAL" clId="{340FE65A-2A6D-4920-AC94-9F5F33CEADF3}" dt="2023-07-27T08:30:17.826" v="122" actId="1076"/>
          <ac:picMkLst>
            <pc:docMk/>
            <pc:sldMk cId="3962647174" sldId="526"/>
            <ac:picMk id="4" creationId="{5A79EFD2-69B0-58E9-51A7-D30872741DF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B898C-B74D-46D1-ACCA-FAF5A1210643}" type="datetimeFigureOut">
              <a:rPr lang="de-DE" smtClean="0"/>
              <a:t>26.05.2024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28377-8973-4E62-9790-FD2DC934A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86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8377-8973-4E62-9790-FD2DC934A09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63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www.allgeier.ch/it-blo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allgeier.ch/events" TargetMode="Externa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82AB66D-E5AD-464F-B8DD-E38FC347F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7537" y="3050248"/>
            <a:ext cx="5887139" cy="12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37FB84-778C-4FD4-82B9-267F6E5EA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7537" y="3050248"/>
            <a:ext cx="588713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7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38">
            <a:extLst>
              <a:ext uri="{FF2B5EF4-FFF2-40B4-BE49-F238E27FC236}">
                <a16:creationId xmlns:a16="http://schemas.microsoft.com/office/drawing/2014/main" id="{D48CF392-8339-4B56-9386-6A04A6E2764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1A0276F5-6AB9-4D63-9943-8A9FEF5886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"/>
          <a:stretch/>
        </p:blipFill>
        <p:spPr>
          <a:xfrm>
            <a:off x="6096000" y="-758"/>
            <a:ext cx="6096000" cy="68587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DE5C9FB-1EB2-484A-AFA2-EA05C2443F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988" y="3920564"/>
            <a:ext cx="4013200" cy="231347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>
              <a:buNone/>
              <a:defRPr sz="16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de-CH" noProof="0"/>
              <a:t>Agendatitel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739806D-E2AA-450B-948D-0BA08F8087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4175706"/>
            <a:ext cx="4013200" cy="1963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600"/>
              </a:lnSpc>
              <a:buNone/>
              <a:defRPr sz="32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 sz="33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buNone/>
              <a:defRPr sz="33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85800" indent="0">
              <a:buNone/>
              <a:defRPr sz="33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14400" indent="0">
              <a:buNone/>
              <a:defRPr sz="33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CH" noProof="0"/>
              <a:t>Titel oder Thema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256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B3FA368B-B059-4716-A6DD-42C72464920A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A1CE2-D78D-46D2-BEF6-194C2635E8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/>
              <a:t>Überschrift durch Klicken hinzufügen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EC1CC6A-CBC2-4826-B788-4A93CC1FED09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D024C9-3663-4766-98F0-AD6715C6F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99861835-A5ED-4BE2-8609-8EDB396A953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Shape 5">
            <a:extLst>
              <a:ext uri="{FF2B5EF4-FFF2-40B4-BE49-F238E27FC236}">
                <a16:creationId xmlns:a16="http://schemas.microsoft.com/office/drawing/2014/main" id="{564FC2FE-A590-4C1D-9435-30602757117A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864B63B-C2EB-478F-AC23-1DF9CF1E04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3176588"/>
            <a:ext cx="11395075" cy="29527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Lorem ipsum dolor sit amet, consectetuer adipiscing elit. Aenean commodo ligula eget dolor. </a:t>
            </a:r>
          </a:p>
          <a:p>
            <a:pPr lvl="0"/>
            <a:r>
              <a:rPr lang="de-CH" noProof="0"/>
              <a:t>Lorem ipsum dolor sit amet, consectetuer adipiscing elit. Aenean commodo ligula eget dolor.</a:t>
            </a:r>
          </a:p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12F1DA71-404D-4545-A67B-DF41A3942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6470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Spaltig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B5537685-6B63-4AFE-B545-D62B0650535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EAE7D8-51AE-497C-993E-9DA0F128A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Überschrift durch Klicken </a:t>
            </a:r>
            <a:r>
              <a:rPr lang="de-DE" dirty="0" err="1"/>
              <a:t>hinzufügena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801932-5D8A-4D91-AF75-47F712130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83AA1F8C-F951-4276-94B4-8469ADD8113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75324B76-4357-41E8-815D-BDBCFD0A9D8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it-IT" sz="100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it-IT" sz="100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00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sz="100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F560D19-5414-43FB-A6A4-DEEC52F80B39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it-IT" sz="800" b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  <a:endParaRPr sz="800" b="0">
              <a:solidFill>
                <a:srgbClr val="53585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014AA33-51F4-4890-9E37-B6D1B12AB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3176588"/>
            <a:ext cx="5508000" cy="2952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E2DC72D-A2A6-48C5-9E0E-7D8E5D5682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9673" y="3176588"/>
            <a:ext cx="5508000" cy="2952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0681C7BE-8389-4EE7-8DCB-123269160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4EFCF781-2337-44F4-A479-6D3333AFE0CC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C03873F-4E7F-4314-973B-A44194C56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C2582928-8CAC-402C-A2FC-368F5222DAD2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Shape 5">
            <a:extLst>
              <a:ext uri="{FF2B5EF4-FFF2-40B4-BE49-F238E27FC236}">
                <a16:creationId xmlns:a16="http://schemas.microsoft.com/office/drawing/2014/main" id="{D738E3AA-94C6-4F07-ABB7-D81BA813C244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it-IT" sz="100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it-IT" sz="100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00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sz="100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E0D0756D-417C-4BF9-B0F8-942B3DBDD316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it-IT" sz="800" b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  <a:endParaRPr sz="800" b="0">
              <a:solidFill>
                <a:srgbClr val="53585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06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Spaltig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13A846DD-FF8F-4F70-ABB5-999BC8EF68AA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EAE7D8-51AE-497C-993E-9DA0F128A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/>
              <a:t>Überschrift durch Klicken hinzufügen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801932-5D8A-4D91-AF75-47F712130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83AA1F8C-F951-4276-94B4-8469ADD8113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75324B76-4357-41E8-815D-BDBCFD0A9D8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F560D19-5414-43FB-A6A4-DEEC52F80B39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014AA33-51F4-4890-9E37-B6D1B12AB6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176588"/>
            <a:ext cx="5508000" cy="2952750"/>
          </a:xfrm>
        </p:spPr>
        <p:txBody>
          <a:bodyPr/>
          <a:lstStyle>
            <a:lvl1pPr marL="0" indent="0">
              <a:buNone/>
              <a:defRPr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3" indent="0">
              <a:buNone/>
              <a:defRPr/>
            </a:lvl4pPr>
            <a:lvl5pPr marL="1431925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Mastertextformat bearbeiten Mastertextformat bearbeiten 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E2DC72D-A2A6-48C5-9E0E-7D8E5D568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9673" y="3176588"/>
            <a:ext cx="5508000" cy="2952750"/>
          </a:xfrm>
        </p:spPr>
        <p:txBody>
          <a:bodyPr/>
          <a:lstStyle>
            <a:lvl1pPr marL="0" indent="0">
              <a:buNone/>
              <a:defRPr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3" indent="0">
              <a:buNone/>
              <a:defRPr/>
            </a:lvl4pPr>
            <a:lvl5pPr marL="1431925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Mastertextformat bearbeiten Mastertextformat bearbeiten Mastertextformat bearbeiten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BBF6A2B3-5C05-41D8-9289-8B779153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AC9352CE-515B-432D-BB97-6B597FBE991A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476DEA-3613-4731-A86B-74FD367541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17BF6033-5CAF-4145-AF2A-290DA5F931D8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Shape 5">
            <a:extLst>
              <a:ext uri="{FF2B5EF4-FFF2-40B4-BE49-F238E27FC236}">
                <a16:creationId xmlns:a16="http://schemas.microsoft.com/office/drawing/2014/main" id="{89E41137-D8A2-4207-BECB-BCD300E431B1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862981BD-50C1-42C4-8A31-D71801FEB0E9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1448248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>
            <a:extLst>
              <a:ext uri="{FF2B5EF4-FFF2-40B4-BE49-F238E27FC236}">
                <a16:creationId xmlns:a16="http://schemas.microsoft.com/office/drawing/2014/main" id="{D5771CAF-0AC4-4295-AED2-E733BCE29110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88DBD86-401C-4D3F-B0F2-3CB4C38866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3573F44B-914A-4E89-96C7-C3676DA198B1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Shape 5">
            <a:extLst>
              <a:ext uri="{FF2B5EF4-FFF2-40B4-BE49-F238E27FC236}">
                <a16:creationId xmlns:a16="http://schemas.microsoft.com/office/drawing/2014/main" id="{10F65437-35C2-4922-99AB-CC70CE504B4F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1396385E-8BE0-4808-B242-FB70F412AA8A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FAA380-B8FC-4573-812D-4E5F69B1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3FFD465-062A-4EA1-A910-861C07633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9FA821E3-D164-40E5-9C42-E483301AD212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1D79A3C-24E6-494B-8227-BA707114D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BCBD5D04-F1E2-49F3-8891-B72FDA0CFB21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5">
            <a:extLst>
              <a:ext uri="{FF2B5EF4-FFF2-40B4-BE49-F238E27FC236}">
                <a16:creationId xmlns:a16="http://schemas.microsoft.com/office/drawing/2014/main" id="{9C1D6A4D-484D-4567-AF81-A4C3FB710EAA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A0A384F2-37C8-4DE4-A3D5-C6274D8955DC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3706530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Bilder 3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B05D3867-8F00-4542-82CA-73E702F48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3210FB69-E386-42FD-908A-8C9D3AA0264F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C3B3478-E749-4BE9-94B3-EEF882FB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557338"/>
            <a:ext cx="6042431" cy="1331912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6894EF4-B8E5-455F-95AF-7E5956E0F1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11963" y="0"/>
            <a:ext cx="5380037" cy="2196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277A49D5-8946-4463-965D-8226C1D838A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1962" y="2331000"/>
            <a:ext cx="5380037" cy="2196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E1EFAE38-CB92-437F-A8A2-1A95F8F597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1963" y="4661441"/>
            <a:ext cx="5380037" cy="2196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709EE6C-169F-4375-9629-C7A6754C4A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3176588"/>
            <a:ext cx="6042025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5DEAD073-2000-4969-AF6A-D01468ED88B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4108C70-8852-4029-93C8-5962BECCA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738929-0AE8-4732-8216-42B91A59A1DC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Shape 5">
            <a:extLst>
              <a:ext uri="{FF2B5EF4-FFF2-40B4-BE49-F238E27FC236}">
                <a16:creationId xmlns:a16="http://schemas.microsoft.com/office/drawing/2014/main" id="{28A3AD32-8B2F-48F5-BCDC-C17A49B0B495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3102334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Bilder 2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97227-248F-46B7-AFB1-86CDC071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557338"/>
            <a:ext cx="6049519" cy="133191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FD3CDF-D8BF-4804-BC19-FABB6932F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3176588"/>
            <a:ext cx="6064250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D931C92A-F77B-4860-A9AD-DC2B67EB28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1963" y="1557337"/>
            <a:ext cx="5380037" cy="2241559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DCD61787-F913-4F8B-B993-E2492B734F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1964" y="3887778"/>
            <a:ext cx="5380037" cy="2241559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EBB87557-0DFF-47A2-9EBD-4B2F3D199912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D170392-0A15-443E-B214-3CA777E4C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7A440A4D-C263-44A9-BBC7-4D4DE5576BC3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5">
            <a:extLst>
              <a:ext uri="{FF2B5EF4-FFF2-40B4-BE49-F238E27FC236}">
                <a16:creationId xmlns:a16="http://schemas.microsoft.com/office/drawing/2014/main" id="{E2EA8C5E-B6AA-43A4-BDBE-1DE80FFF8B71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E6671519-2A72-4600-972C-96499D2EC9BA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38888518-D937-41EE-A132-B8BAD6191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382E94A5-0303-407C-A86A-4894EE16406D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1D116E8-25AA-48A7-9A13-F8BC92107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0D585841-A77A-42D4-AB26-34789808CB42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">
            <a:extLst>
              <a:ext uri="{FF2B5EF4-FFF2-40B4-BE49-F238E27FC236}">
                <a16:creationId xmlns:a16="http://schemas.microsoft.com/office/drawing/2014/main" id="{A14BC183-9DC6-4CED-87A6-473A4811D4B6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E743A25F-CE60-4A83-ABE8-B6B2AC725506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942249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recht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E828AC0-CA3A-4BA3-BDC2-CC0984FE79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967F46BA-61F0-4EBA-898B-1D4F4421FBED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53117411-E83C-46BC-8CE8-42B02CEE85E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F9ACDB3C-79A5-4045-9863-E9BA11F913C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1A09C0-A7F6-4A9B-89A5-176670CC8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7" y="1557338"/>
            <a:ext cx="6045439" cy="1331912"/>
          </a:xfrm>
        </p:spPr>
        <p:txBody>
          <a:bodyPr>
            <a:noAutofit/>
          </a:bodyPr>
          <a:lstStyle/>
          <a:p>
            <a:r>
              <a:rPr lang="de-CH" noProof="0"/>
              <a:t>Überschrift durch Klicken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8A213C-BB1A-4C0B-99A9-B581A60EE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/>
          <a:lstStyle/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90DB4EC-FD2D-44CF-ACEA-0468D32145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2000" y="0"/>
            <a:ext cx="5400000" cy="6858000"/>
          </a:xfrm>
          <a:solidFill>
            <a:schemeClr val="tx2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auf das Symbol hinzufügen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C5EC34-37B6-4AE1-90FF-A30314EB5C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3176588"/>
            <a:ext cx="6045438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AA129B2-CC3D-418B-930B-746D410520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27EC5C93-493F-4A1B-9BA1-DCF987261BF8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Shape 5">
            <a:extLst>
              <a:ext uri="{FF2B5EF4-FFF2-40B4-BE49-F238E27FC236}">
                <a16:creationId xmlns:a16="http://schemas.microsoft.com/office/drawing/2014/main" id="{19CB6FCA-84FE-4B65-B56E-E5C1BD51A3C6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53FEDF5D-6DF9-46F6-BE65-143984E90813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122851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link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">
            <a:extLst>
              <a:ext uri="{FF2B5EF4-FFF2-40B4-BE49-F238E27FC236}">
                <a16:creationId xmlns:a16="http://schemas.microsoft.com/office/drawing/2014/main" id="{D7F87C1B-0035-4325-8AB7-55DB441AB0AB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FB0C74-C608-4186-97CA-959B7B34E4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C225B846-99D9-4590-9752-BABD4AE38B6E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ADE23643-6140-4A58-8C0E-295E90CD4AFC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860BEAE-2BDF-4339-8383-B65DE1CB2D79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4B7022-A14A-4707-BF43-0EE4D6A93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3222" y="1557338"/>
            <a:ext cx="6060789" cy="1331912"/>
          </a:xfrm>
        </p:spPr>
        <p:txBody>
          <a:bodyPr>
            <a:noAutofit/>
          </a:bodyPr>
          <a:lstStyle/>
          <a:p>
            <a:r>
              <a:rPr lang="de-CH" noProof="0"/>
              <a:t>Überschrift durch Klicken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DF240EF-E0E4-4486-8389-2057C21CB6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375275" cy="6858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hinzufügen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3DACA3C-0F33-4C8D-BCA9-A7F719D20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2938" y="3176588"/>
            <a:ext cx="6061075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A1B2585-9C56-423F-8D2B-D6B104C08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9CFB14CB-A958-42B9-B8EE-B535D64E55D9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728F6B1-2828-47A9-ABFE-A2D054D8D9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6DB5E7EF-1F66-4046-BABD-15EA2578711C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">
            <a:extLst>
              <a:ext uri="{FF2B5EF4-FFF2-40B4-BE49-F238E27FC236}">
                <a16:creationId xmlns:a16="http://schemas.microsoft.com/office/drawing/2014/main" id="{49E09A97-EAF4-4C98-86CC-BC736F6B3B15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89999E57-4D62-4B18-9F1F-D0158D378C76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2484517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ben + Conten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CD315BAE-3A14-42EE-BDAB-0AD5B5157DD1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9F60D19-F182-4E1B-BC4A-3C3636DDB6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2880000"/>
          </a:xfr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auf das Symbol hinzufügen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3FBD180-039B-4696-8EC1-3619A3ED0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AE34047A-8A8F-43C7-B272-8330875BC62F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D7501E2-A991-4910-922E-1E204477F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C3AA1040-10E5-48D7-B01F-6C7B11A9B16E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C68EF712-4D8F-498D-B3F8-F39461021B95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212657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2FE8ED-01BE-41F5-8C49-AC6CAC335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/>
          <a:lstStyle/>
          <a:p>
            <a:fld id="{36D3958B-177D-4834-A246-9F824B1D43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4B4494-A8B9-4E59-94F3-A14DD05F8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5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4357929-BC92-4C11-ADF3-6F61B4E37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2362200"/>
            <a:ext cx="7302500" cy="2133600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E63FCC3-029D-42A8-B5A8-06A7F06776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5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10A528-DFAB-460F-855C-BB2E722138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2362200"/>
            <a:ext cx="7302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82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2E373F-1B79-4F58-AB1E-B5FE7D0B1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/>
          <a:lstStyle/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C94D793-8FD7-47E7-A559-E27F112535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9000"/>
            <a:ext cx="12192000" cy="3429000"/>
          </a:xfr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auf das Symbol hinzufügen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6F9A31-8E67-4EAB-AF4F-8BAE7E58B1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557338"/>
            <a:ext cx="11388725" cy="161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EB1A1C8-2D1E-4E49-84C5-1CC61375C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05222C61-2939-4A32-BE30-64F6FCC91AA6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A3C4C6C2-0390-488C-BAF5-800887B52B99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96875EB-8408-4C74-A4AE-DE5F29225B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A238AE18-752E-42CD-95D7-B6D2F8D8CA43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5">
            <a:extLst>
              <a:ext uri="{FF2B5EF4-FFF2-40B4-BE49-F238E27FC236}">
                <a16:creationId xmlns:a16="http://schemas.microsoft.com/office/drawing/2014/main" id="{3FD45C2C-6D4A-4F03-A090-DD937F05078B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</p:spTree>
    <p:extLst>
      <p:ext uri="{BB962C8B-B14F-4D97-AF65-F5344CB8AC3E}">
        <p14:creationId xmlns:p14="http://schemas.microsoft.com/office/powerpoint/2010/main" val="280895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&amp;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3">
            <a:extLst>
              <a:ext uri="{FF2B5EF4-FFF2-40B4-BE49-F238E27FC236}">
                <a16:creationId xmlns:a16="http://schemas.microsoft.com/office/drawing/2014/main" id="{3AD136CB-DACE-4B6B-A18C-EB1A116AB6EF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899716"/>
            <a:ext cx="12192000" cy="2873829"/>
          </a:xfrm>
          <a:prstGeom prst="rect">
            <a:avLst/>
          </a:prstGeo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indent="0" algn="ctr">
              <a:buNone/>
              <a:defRPr kumimoji="0" lang="en-US" sz="2000" normalizeH="0">
                <a:solidFill>
                  <a:schemeClr val="lt1"/>
                </a:solidFill>
                <a:effectLst/>
                <a:latin typeface="+mj-lt"/>
              </a:defRPr>
            </a:lvl1pPr>
          </a:lstStyle>
          <a:p>
            <a:pPr lvl="0" fontAlgn="auto" hangingPunct="0"/>
            <a:r>
              <a:rPr lang="de-CH" noProof="0"/>
              <a:t>Bild durch Klicken auf das Symbol einfügen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550025" y="1897899"/>
            <a:ext cx="5641976" cy="3715147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hinzufügen</a:t>
            </a:r>
          </a:p>
          <a:p>
            <a:endParaRPr lang="de-CH" noProof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0AA6A371-EEDC-4E07-9171-9FFE5BB1C38B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A383627E-DFBC-4276-B8E4-BC5CFAF53311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FC8A409-515D-48B2-9AE1-CD1C66B42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0DF286E7-7ECC-40E5-BEB0-44F5BDEF204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A235E43A-9491-4FC1-B608-0C64FD1D7E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281134"/>
            <a:ext cx="6060789" cy="1331912"/>
          </a:xfrm>
        </p:spPr>
        <p:txBody>
          <a:bodyPr>
            <a:noAutofit/>
          </a:bodyPr>
          <a:lstStyle/>
          <a:p>
            <a:r>
              <a:rPr lang="de-CH" noProof="0"/>
              <a:t>Überschrift durch Klicken hinzufügen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C4B58659-CBF3-4355-8D4E-11A4EAD8A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43FB38F6-9614-4D10-B92B-9A7BB7A48187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0322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Bild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A3303CE0-C201-4722-8C66-A1814EBAA8FF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BA6B0-B30E-443F-A9CB-997EAA6D31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8B6E744F-53FD-40C5-B285-BAB1D086524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90A9F1C6-4EFF-437D-961B-1CC25F52845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7AFED05-940B-429A-864D-D2313763E7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57338"/>
            <a:ext cx="5387975" cy="5300662"/>
          </a:xfrm>
          <a:solidFill>
            <a:schemeClr val="tx2"/>
          </a:solidFill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de-CH" noProof="0"/>
              <a:t>Bild durch Klicken auf das Symbol hinzufügen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B7EA1BC-2509-477D-91AE-FD60ED3F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3222" y="1557338"/>
            <a:ext cx="6060789" cy="1331912"/>
          </a:xfrm>
        </p:spPr>
        <p:txBody>
          <a:bodyPr>
            <a:noAutofit/>
          </a:bodyPr>
          <a:lstStyle/>
          <a:p>
            <a:r>
              <a:rPr lang="de-CH" noProof="0"/>
              <a:t>Überschrift durch Klicken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B94E944-01D3-4489-A8AF-3E1709F133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8975" y="3176588"/>
            <a:ext cx="6027738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CAF35E2C-0739-4217-B1D0-ED4B2FEDB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14DB5D20-8FDC-498B-9747-965CD454C5A6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8ED9F1-32A8-4B32-B79A-7EDFA5113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03B0F9CD-F70B-4304-8284-FFBC64872D42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Shape 5">
            <a:extLst>
              <a:ext uri="{FF2B5EF4-FFF2-40B4-BE49-F238E27FC236}">
                <a16:creationId xmlns:a16="http://schemas.microsoft.com/office/drawing/2014/main" id="{B6AD165E-EB36-4550-A7FA-7CEE17FAF4F2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</p:spTree>
    <p:extLst>
      <p:ext uri="{BB962C8B-B14F-4D97-AF65-F5344CB8AC3E}">
        <p14:creationId xmlns:p14="http://schemas.microsoft.com/office/powerpoint/2010/main" val="1740716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07194" y="2668562"/>
            <a:ext cx="2644906" cy="1790069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1843" y="2668562"/>
            <a:ext cx="2644906" cy="1790069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36492" y="2668562"/>
            <a:ext cx="2644906" cy="1790069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51141" y="2668562"/>
            <a:ext cx="2644906" cy="1790069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ACC2F6D-9198-4092-A988-8530F2DB5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194" y="5218321"/>
            <a:ext cx="2603501" cy="9137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1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8C80FFF6-2386-4C40-8015-78E6A483D3A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10AB1B5C-0215-4F39-B1AE-11238D022901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80E5C3E-061C-4BA2-BFA7-B4B083B35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E9210DC9-4FEE-4203-9B55-23E287849F6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3">
            <a:extLst>
              <a:ext uri="{FF2B5EF4-FFF2-40B4-BE49-F238E27FC236}">
                <a16:creationId xmlns:a16="http://schemas.microsoft.com/office/drawing/2014/main" id="{351FF7F7-A23E-42E2-A7F1-A0585292778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B4580B-FA73-4F54-8E58-C10C40A0B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193" y="4758620"/>
            <a:ext cx="2603501" cy="319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Titel hinzufügen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93B61E3-E65C-453F-9A30-FC52B563A3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1844" y="5218321"/>
            <a:ext cx="2603501" cy="9137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1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B7E6579-F2FB-469F-AADE-C38B60FEA6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1843" y="4758620"/>
            <a:ext cx="2603501" cy="319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Titel hinzufügen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9501803-A643-4BF3-9AAB-82378689AB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6492" y="5218321"/>
            <a:ext cx="2603501" cy="9137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1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A963FC4-1E10-43C6-B504-0C8666CD0D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6491" y="4758620"/>
            <a:ext cx="2603501" cy="319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Titel hinzufügen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3B1167D-BD2B-4CF7-9270-7732ED4515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1139" y="5220771"/>
            <a:ext cx="2644906" cy="9137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1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14899A8-E71D-4EA0-B507-7E812BA9D0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51138" y="4761070"/>
            <a:ext cx="2644906" cy="319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Titel hinzufügen</a:t>
            </a:r>
          </a:p>
        </p:txBody>
      </p:sp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0024C8FC-3A66-4206-A9C1-2961A3F56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9C15471B-1629-4BD6-A276-1A9B2976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557338"/>
            <a:ext cx="6049519" cy="111122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804454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2020EE5A-69C7-4D70-B5BE-13EBFF576916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045314-B6A9-41A7-91BC-836614296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81" y="1557338"/>
            <a:ext cx="6042431" cy="133191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Shape 578">
            <a:extLst>
              <a:ext uri="{FF2B5EF4-FFF2-40B4-BE49-F238E27FC236}">
                <a16:creationId xmlns:a16="http://schemas.microsoft.com/office/drawing/2014/main" id="{F1835F4F-0499-4D78-B89E-850A91A30C62}"/>
              </a:ext>
            </a:extLst>
          </p:cNvPr>
          <p:cNvSpPr/>
          <p:nvPr/>
        </p:nvSpPr>
        <p:spPr>
          <a:xfrm>
            <a:off x="3380874" y="-1"/>
            <a:ext cx="1852864" cy="6858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CH" sz="1250" noProof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C9E1AFA-C269-4FE5-B046-BCDEE71055F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381375" cy="6858000"/>
          </a:xfr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5D0E4C1-9534-4A06-B096-0E535E9EB0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1988" y="3176588"/>
            <a:ext cx="6042025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D4826000-EE30-447B-BB8B-0DBA0CF2A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ABBC5C88-E5CB-47C5-BC17-E31AAAA1CE5B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2" name="Shape 578">
            <a:extLst>
              <a:ext uri="{FF2B5EF4-FFF2-40B4-BE49-F238E27FC236}">
                <a16:creationId xmlns:a16="http://schemas.microsoft.com/office/drawing/2014/main" id="{2F6C0E6E-3578-4F09-B9DF-2A3F3141C73E}"/>
              </a:ext>
            </a:extLst>
          </p:cNvPr>
          <p:cNvSpPr/>
          <p:nvPr userDrawn="1"/>
        </p:nvSpPr>
        <p:spPr>
          <a:xfrm>
            <a:off x="3380874" y="-1"/>
            <a:ext cx="1852864" cy="6858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CH" sz="1250" noProof="0">
              <a:solidFill>
                <a:schemeClr val="l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955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z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354">
            <a:extLst>
              <a:ext uri="{FF2B5EF4-FFF2-40B4-BE49-F238E27FC236}">
                <a16:creationId xmlns:a16="http://schemas.microsoft.com/office/drawing/2014/main" id="{30D7FB8C-81BD-4A9D-900F-CDA127E53A77}"/>
              </a:ext>
            </a:extLst>
          </p:cNvPr>
          <p:cNvSpPr/>
          <p:nvPr/>
        </p:nvSpPr>
        <p:spPr>
          <a:xfrm>
            <a:off x="8937373" y="3176588"/>
            <a:ext cx="2851257" cy="2963204"/>
          </a:xfrm>
          <a:prstGeom prst="rect">
            <a:avLst/>
          </a:prstGeom>
          <a:gradFill flip="none" rotWithShape="1">
            <a:gsLst>
              <a:gs pos="47800">
                <a:srgbClr val="0035B9"/>
              </a:gs>
              <a:gs pos="0">
                <a:srgbClr val="0064FA"/>
              </a:gs>
              <a:gs pos="100000">
                <a:srgbClr val="010172"/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29245" y="1254161"/>
            <a:ext cx="1817516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8994F4-E487-458B-AC90-B3B837281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961" y="1562013"/>
            <a:ext cx="8699794" cy="13272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Titel der Referenz hinzufügen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B309161-B8BA-4415-8E34-8963FF5E69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2962" y="3590282"/>
            <a:ext cx="5644310" cy="25271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D83C87DF-001A-4783-9CA6-E82A33B34DE4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B6FA3F8B-93EA-418E-9977-87AE176120A7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4C1F756-3060-468B-8EAD-DF927C0B3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AF752A36-AC50-4572-88E0-0D6834AF67AE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3">
            <a:extLst>
              <a:ext uri="{FF2B5EF4-FFF2-40B4-BE49-F238E27FC236}">
                <a16:creationId xmlns:a16="http://schemas.microsoft.com/office/drawing/2014/main" id="{A590077D-762A-4832-B3F3-334E4A70BC79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3" name="Shape 1354">
            <a:extLst>
              <a:ext uri="{FF2B5EF4-FFF2-40B4-BE49-F238E27FC236}">
                <a16:creationId xmlns:a16="http://schemas.microsoft.com/office/drawing/2014/main" id="{7AE20FD2-8FAC-467D-83EC-EE6E05198935}"/>
              </a:ext>
            </a:extLst>
          </p:cNvPr>
          <p:cNvSpPr/>
          <p:nvPr/>
        </p:nvSpPr>
        <p:spPr>
          <a:xfrm>
            <a:off x="2246761" y="1254161"/>
            <a:ext cx="444302" cy="4885631"/>
          </a:xfrm>
          <a:prstGeom prst="rect">
            <a:avLst/>
          </a:prstGeom>
          <a:gradFill>
            <a:gsLst>
              <a:gs pos="0">
                <a:srgbClr val="0064FA"/>
              </a:gs>
              <a:gs pos="100000">
                <a:srgbClr val="010172"/>
              </a:gs>
            </a:gsLst>
            <a:lin ang="7025841" scaled="0"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349A2-81D2-489D-9C2E-1864F19906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7519" y="1310865"/>
            <a:ext cx="207652" cy="2441677"/>
          </a:xfrm>
        </p:spPr>
        <p:txBody>
          <a:bodyPr vert="vert270"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de-CH" noProof="0"/>
              <a:t>Kundenunternehmen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CFCA41-AB7E-437F-B449-BCBD18F7BD74}"/>
              </a:ext>
            </a:extLst>
          </p:cNvPr>
          <p:cNvSpPr txBox="1"/>
          <p:nvPr/>
        </p:nvSpPr>
        <p:spPr>
          <a:xfrm>
            <a:off x="3062961" y="3176588"/>
            <a:ext cx="564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400" b="1" kern="1200" noProof="0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Referenzbeschreibung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91F3934-991A-4AC4-997A-1D90DB63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554" y="4901810"/>
            <a:ext cx="482400" cy="4824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4E4EB3-B1D8-4D90-A746-C4AB962B4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514" y="4914485"/>
            <a:ext cx="482400" cy="4824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4B543CE-8079-4FBB-B355-5BB1BFE37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4554" y="3598605"/>
            <a:ext cx="482400" cy="482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CC966C8-98CE-4609-A2E9-1D6CEE88AE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4791" y="3609210"/>
            <a:ext cx="482400" cy="4824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2DFEAF-786E-44BF-A819-791625FE0D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08440" y="4185783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Branche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448FB7F7-9FB3-4CFD-960E-C7B855658E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84539" y="4185324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Dienstleistung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D9EED3F7-A797-403C-A5CB-382059856A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8440" y="5448675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Technologie</a:t>
            </a: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EE310150-8D4E-46B9-9527-4DAE710557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84539" y="5448216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Kompetenz</a:t>
            </a:r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3763389E-DE97-4564-8B90-B0F1D2DD4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24" name="Shape 1354">
            <a:extLst>
              <a:ext uri="{FF2B5EF4-FFF2-40B4-BE49-F238E27FC236}">
                <a16:creationId xmlns:a16="http://schemas.microsoft.com/office/drawing/2014/main" id="{CD4DA9DD-1522-40F6-974C-C188AFFAE7B4}"/>
              </a:ext>
            </a:extLst>
          </p:cNvPr>
          <p:cNvSpPr/>
          <p:nvPr userDrawn="1"/>
        </p:nvSpPr>
        <p:spPr>
          <a:xfrm>
            <a:off x="8937373" y="3176588"/>
            <a:ext cx="2851257" cy="2963204"/>
          </a:xfrm>
          <a:prstGeom prst="rect">
            <a:avLst/>
          </a:prstGeom>
          <a:gradFill flip="none" rotWithShape="1">
            <a:gsLst>
              <a:gs pos="47800">
                <a:srgbClr val="0035B9"/>
              </a:gs>
              <a:gs pos="0">
                <a:srgbClr val="0064FA"/>
              </a:gs>
              <a:gs pos="100000">
                <a:srgbClr val="010172"/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25" name="Shape 1354">
            <a:extLst>
              <a:ext uri="{FF2B5EF4-FFF2-40B4-BE49-F238E27FC236}">
                <a16:creationId xmlns:a16="http://schemas.microsoft.com/office/drawing/2014/main" id="{90D775EF-5398-4AC7-968C-7119AFFBFCEA}"/>
              </a:ext>
            </a:extLst>
          </p:cNvPr>
          <p:cNvSpPr/>
          <p:nvPr userDrawn="1"/>
        </p:nvSpPr>
        <p:spPr>
          <a:xfrm>
            <a:off x="2246761" y="1254161"/>
            <a:ext cx="444302" cy="4885631"/>
          </a:xfrm>
          <a:prstGeom prst="rect">
            <a:avLst/>
          </a:prstGeom>
          <a:gradFill>
            <a:gsLst>
              <a:gs pos="0">
                <a:srgbClr val="0064FA"/>
              </a:gs>
              <a:gs pos="100000">
                <a:srgbClr val="010172"/>
              </a:gs>
            </a:gsLst>
            <a:lin ang="7025841" scaled="0"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1B70212-D106-4E3A-9342-EA8CF5278125}"/>
              </a:ext>
            </a:extLst>
          </p:cNvPr>
          <p:cNvSpPr txBox="1"/>
          <p:nvPr userDrawn="1"/>
        </p:nvSpPr>
        <p:spPr>
          <a:xfrm>
            <a:off x="3062961" y="3176588"/>
            <a:ext cx="564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400" b="1" kern="1200" noProof="0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Referenzbeschreibung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B3D83B1-BA8A-4456-8BA6-C78EBB33FD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554" y="4901810"/>
            <a:ext cx="482400" cy="48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80B2BD8-43EC-438F-8DE1-3B72742D9F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514" y="4914485"/>
            <a:ext cx="482400" cy="4824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A9B9EB77-3DF7-4CB5-A78F-12D3164BC0D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4554" y="3598605"/>
            <a:ext cx="482400" cy="4824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24CF0993-CBD3-434E-B048-222B1FD63D4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4791" y="360921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9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z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354">
            <a:extLst>
              <a:ext uri="{FF2B5EF4-FFF2-40B4-BE49-F238E27FC236}">
                <a16:creationId xmlns:a16="http://schemas.microsoft.com/office/drawing/2014/main" id="{30D7FB8C-81BD-4A9D-900F-CDA127E53A77}"/>
              </a:ext>
            </a:extLst>
          </p:cNvPr>
          <p:cNvSpPr/>
          <p:nvPr/>
        </p:nvSpPr>
        <p:spPr>
          <a:xfrm>
            <a:off x="8937373" y="3176588"/>
            <a:ext cx="2851257" cy="2963204"/>
          </a:xfrm>
          <a:prstGeom prst="rect">
            <a:avLst/>
          </a:prstGeom>
          <a:gradFill flip="none" rotWithShape="1">
            <a:gsLst>
              <a:gs pos="47800">
                <a:srgbClr val="0035B9"/>
              </a:gs>
              <a:gs pos="0">
                <a:srgbClr val="0064FA"/>
              </a:gs>
              <a:gs pos="100000">
                <a:srgbClr val="010172"/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29245" y="1254161"/>
            <a:ext cx="1817516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8994F4-E487-458B-AC90-B3B837281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961" y="1562013"/>
            <a:ext cx="8699794" cy="13272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Titel der Referenz hinzufügen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B309161-B8BA-4415-8E34-8963FF5E69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2962" y="3590282"/>
            <a:ext cx="5644310" cy="25271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D83C87DF-001A-4783-9CA6-E82A33B34DE4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B6FA3F8B-93EA-418E-9977-87AE176120A7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4C1F756-3060-468B-8EAD-DF927C0B3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AF752A36-AC50-4572-88E0-0D6834AF67AE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3">
            <a:extLst>
              <a:ext uri="{FF2B5EF4-FFF2-40B4-BE49-F238E27FC236}">
                <a16:creationId xmlns:a16="http://schemas.microsoft.com/office/drawing/2014/main" id="{A590077D-762A-4832-B3F3-334E4A70BC79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3" name="Shape 1354">
            <a:extLst>
              <a:ext uri="{FF2B5EF4-FFF2-40B4-BE49-F238E27FC236}">
                <a16:creationId xmlns:a16="http://schemas.microsoft.com/office/drawing/2014/main" id="{7AE20FD2-8FAC-467D-83EC-EE6E05198935}"/>
              </a:ext>
            </a:extLst>
          </p:cNvPr>
          <p:cNvSpPr/>
          <p:nvPr/>
        </p:nvSpPr>
        <p:spPr>
          <a:xfrm>
            <a:off x="2246761" y="1254161"/>
            <a:ext cx="444302" cy="4885631"/>
          </a:xfrm>
          <a:prstGeom prst="rect">
            <a:avLst/>
          </a:prstGeom>
          <a:gradFill>
            <a:gsLst>
              <a:gs pos="0">
                <a:srgbClr val="0064FA"/>
              </a:gs>
              <a:gs pos="100000">
                <a:srgbClr val="010172"/>
              </a:gs>
            </a:gsLst>
            <a:lin ang="7025841" scaled="0"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349A2-81D2-489D-9C2E-1864F19906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7519" y="1310865"/>
            <a:ext cx="207652" cy="2441677"/>
          </a:xfrm>
        </p:spPr>
        <p:txBody>
          <a:bodyPr vert="vert270"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de-CH" noProof="0"/>
              <a:t>Kundenunternehmen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CFCA41-AB7E-437F-B449-BCBD18F7BD74}"/>
              </a:ext>
            </a:extLst>
          </p:cNvPr>
          <p:cNvSpPr txBox="1"/>
          <p:nvPr/>
        </p:nvSpPr>
        <p:spPr>
          <a:xfrm>
            <a:off x="3062961" y="3176588"/>
            <a:ext cx="564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400" b="1" kern="1200" noProof="0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 description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91F3934-991A-4AC4-997A-1D90DB63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554" y="4901810"/>
            <a:ext cx="482400" cy="4824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4E4EB3-B1D8-4D90-A746-C4AB962B4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514" y="4914485"/>
            <a:ext cx="482400" cy="4824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4B543CE-8079-4FBB-B355-5BB1BFE37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4554" y="3598605"/>
            <a:ext cx="482400" cy="482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CC966C8-98CE-4609-A2E9-1D6CEE88AE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4791" y="3609210"/>
            <a:ext cx="482400" cy="4824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2DFEAF-786E-44BF-A819-791625FE0D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08440" y="4185783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Industry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448FB7F7-9FB3-4CFD-960E-C7B855658E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84539" y="4185324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Service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D9EED3F7-A797-403C-A5CB-382059856A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8440" y="5448675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Technology</a:t>
            </a: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EE310150-8D4E-46B9-9527-4DAE710557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84539" y="5448216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Competence</a:t>
            </a:r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3763389E-DE97-4564-8B90-B0F1D2DD4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24" name="Shape 1354">
            <a:extLst>
              <a:ext uri="{FF2B5EF4-FFF2-40B4-BE49-F238E27FC236}">
                <a16:creationId xmlns:a16="http://schemas.microsoft.com/office/drawing/2014/main" id="{FDBB12D5-9054-4DB2-A892-A645B0AD80A4}"/>
              </a:ext>
            </a:extLst>
          </p:cNvPr>
          <p:cNvSpPr/>
          <p:nvPr userDrawn="1"/>
        </p:nvSpPr>
        <p:spPr>
          <a:xfrm>
            <a:off x="8937373" y="3176588"/>
            <a:ext cx="2851257" cy="2963204"/>
          </a:xfrm>
          <a:prstGeom prst="rect">
            <a:avLst/>
          </a:prstGeom>
          <a:gradFill flip="none" rotWithShape="1">
            <a:gsLst>
              <a:gs pos="47800">
                <a:srgbClr val="0035B9"/>
              </a:gs>
              <a:gs pos="0">
                <a:srgbClr val="0064FA"/>
              </a:gs>
              <a:gs pos="100000">
                <a:srgbClr val="010172"/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25" name="Shape 1354">
            <a:extLst>
              <a:ext uri="{FF2B5EF4-FFF2-40B4-BE49-F238E27FC236}">
                <a16:creationId xmlns:a16="http://schemas.microsoft.com/office/drawing/2014/main" id="{912DED1D-F138-40EE-BAA8-1D315B73282C}"/>
              </a:ext>
            </a:extLst>
          </p:cNvPr>
          <p:cNvSpPr/>
          <p:nvPr userDrawn="1"/>
        </p:nvSpPr>
        <p:spPr>
          <a:xfrm>
            <a:off x="2246761" y="1254161"/>
            <a:ext cx="444302" cy="4885631"/>
          </a:xfrm>
          <a:prstGeom prst="rect">
            <a:avLst/>
          </a:prstGeom>
          <a:gradFill>
            <a:gsLst>
              <a:gs pos="0">
                <a:srgbClr val="0064FA"/>
              </a:gs>
              <a:gs pos="100000">
                <a:srgbClr val="010172"/>
              </a:gs>
            </a:gsLst>
            <a:lin ang="7025841" scaled="0"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8EEFDE6-6EBA-49DE-9C36-47F32B6D7864}"/>
              </a:ext>
            </a:extLst>
          </p:cNvPr>
          <p:cNvSpPr txBox="1"/>
          <p:nvPr userDrawn="1"/>
        </p:nvSpPr>
        <p:spPr>
          <a:xfrm>
            <a:off x="3062961" y="3176588"/>
            <a:ext cx="564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400" b="1" kern="1200" noProof="0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 description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244E3D8-6BFF-49A8-B622-400D911216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554" y="4901810"/>
            <a:ext cx="482400" cy="48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32FA901-C68C-4AA2-8BB3-CF17F9D154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514" y="4914485"/>
            <a:ext cx="482400" cy="4824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A2D0FB9D-26FB-40A4-B5F9-5E6CF4CE56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4554" y="3598605"/>
            <a:ext cx="482400" cy="4824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D370395-E347-46ED-BBEC-4E0B8E404E6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4791" y="360921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49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icht Abschn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41E739E0-02A0-4C2F-A446-D8617D8DF5C7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63FDA4-1022-4EF8-BD2E-C29815111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502" y="1557337"/>
            <a:ext cx="4043510" cy="1331913"/>
          </a:xfrm>
        </p:spPr>
        <p:txBody>
          <a:bodyPr>
            <a:noAutofit/>
          </a:bodyPr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Überschrift durch Klicken hinzufügen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AE020B4-B0B5-43B1-9870-51B6561E8F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54161"/>
            <a:ext cx="2520000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654469C-BE96-4352-895D-434526CD2E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560383" y="1243707"/>
            <a:ext cx="2520000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E5F5CB7-3001-4435-994C-C7F2512F3C2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20766" y="1254161"/>
            <a:ext cx="2520000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07C0AF-1C0C-4738-B98C-31C484D5B4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40650" y="3176588"/>
            <a:ext cx="4043363" cy="29638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B5422F28-1196-4398-855A-529509854CD7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2000E04-36D0-4836-974B-B42C10ADCC3C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E253976-F3CB-43D1-9093-3A2A4EEC7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46697FA2-A7F0-4418-BA0B-5C757B55EAD1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AA3E206D-6B45-4329-810A-D1986D041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C9A11D8A-EDC3-4B79-9B09-496C80BD104C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B396036C-2B88-4434-8648-03DCFC5D5B87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C8560763-5C3D-41EA-8C0C-6F5A28C21373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9B24D19-51CB-447C-864A-7C85C3052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983F1169-1970-484C-A030-9E149BD1ED2A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57333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D263B61D-B31B-42B4-96FB-C7DE9310E8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9" r="30328" b="26510"/>
          <a:stretch/>
        </p:blipFill>
        <p:spPr>
          <a:xfrm>
            <a:off x="5924781" y="1557339"/>
            <a:ext cx="6267219" cy="5300661"/>
          </a:xfrm>
          <a:prstGeom prst="rect">
            <a:avLst/>
          </a:prstGeom>
        </p:spPr>
      </p:pic>
      <p:sp>
        <p:nvSpPr>
          <p:cNvPr id="32" name="Shape 3">
            <a:extLst>
              <a:ext uri="{FF2B5EF4-FFF2-40B4-BE49-F238E27FC236}">
                <a16:creationId xmlns:a16="http://schemas.microsoft.com/office/drawing/2014/main" id="{A95BC1F7-E4A1-499D-A9CE-6EDE0AEC1ACC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706AFC92-ED9C-4BEE-8700-79C0A801B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6246" y="1825876"/>
            <a:ext cx="7381838" cy="1161986"/>
          </a:xfrm>
        </p:spPr>
        <p:txBody>
          <a:bodyPr>
            <a:noAutofit/>
          </a:bodyPr>
          <a:lstStyle>
            <a:lvl1pPr marL="0" indent="0" algn="l">
              <a:buNone/>
              <a:defRPr sz="2000" b="0" i="1">
                <a:solidFill>
                  <a:srgbClr val="010172"/>
                </a:solidFill>
              </a:defRPr>
            </a:lvl1pPr>
            <a:lvl2pPr marL="0" indent="0" algn="ctr">
              <a:buNone/>
              <a:defRPr sz="3200" b="1">
                <a:solidFill>
                  <a:schemeClr val="bg1"/>
                </a:solidFill>
              </a:defRPr>
            </a:lvl2pPr>
            <a:lvl3pPr marL="346075" indent="0" algn="ctr">
              <a:buNone/>
              <a:defRPr sz="3200" b="1">
                <a:solidFill>
                  <a:schemeClr val="bg1"/>
                </a:solidFill>
              </a:defRPr>
            </a:lvl3pPr>
            <a:lvl4pPr marL="696913" indent="0" algn="ctr">
              <a:buNone/>
              <a:defRPr sz="3200" b="1">
                <a:solidFill>
                  <a:schemeClr val="bg1"/>
                </a:solidFill>
              </a:defRPr>
            </a:lvl4pPr>
            <a:lvl5pPr marL="969963" indent="0" algn="ctr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„Kundenzitat durch Klicken hinzufügen“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3412715-7DEB-4693-BAB5-2DB2E71963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3362" y="2943798"/>
            <a:ext cx="4095262" cy="270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3830031-985F-4731-8654-5ECE0A249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3362" y="3177196"/>
            <a:ext cx="4095262" cy="25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Firmenname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E21D67-D4AA-4D12-8EE8-8D2B6C19F2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C3DAABB0-2757-4F61-8030-98512091FE2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">
            <a:extLst>
              <a:ext uri="{FF2B5EF4-FFF2-40B4-BE49-F238E27FC236}">
                <a16:creationId xmlns:a16="http://schemas.microsoft.com/office/drawing/2014/main" id="{2F38012D-AE9E-4E9C-9237-F58FE54622C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17EFFD09-01CE-4990-97E4-EBDB4F78FBEC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26" name="Grafik 25" descr="Öffnendes Anführungszeichen mit einfarbiger Füllung">
            <a:extLst>
              <a:ext uri="{FF2B5EF4-FFF2-40B4-BE49-F238E27FC236}">
                <a16:creationId xmlns:a16="http://schemas.microsoft.com/office/drawing/2014/main" id="{9710645A-FE0A-4B7C-B8BA-A9C10D4D8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6705" y="1205066"/>
            <a:ext cx="1161986" cy="1161986"/>
          </a:xfrm>
          <a:prstGeom prst="rect">
            <a:avLst/>
          </a:prstGeom>
        </p:spPr>
      </p:pic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0B23B40D-B1E8-4AF0-A8D5-EC94AD67FC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7530" y="4426329"/>
            <a:ext cx="6799724" cy="1162800"/>
          </a:xfrm>
        </p:spPr>
        <p:txBody>
          <a:bodyPr>
            <a:noAutofit/>
          </a:bodyPr>
          <a:lstStyle>
            <a:lvl1pPr marL="0" indent="0" algn="l">
              <a:buNone/>
              <a:defRPr sz="2000" b="0" i="1">
                <a:solidFill>
                  <a:srgbClr val="010172"/>
                </a:solidFill>
              </a:defRPr>
            </a:lvl1pPr>
            <a:lvl2pPr marL="0" indent="0" algn="ctr">
              <a:buNone/>
              <a:defRPr sz="3200" b="1">
                <a:solidFill>
                  <a:schemeClr val="bg1"/>
                </a:solidFill>
              </a:defRPr>
            </a:lvl2pPr>
            <a:lvl3pPr marL="346075" indent="0" algn="ctr">
              <a:buNone/>
              <a:defRPr sz="3200" b="1">
                <a:solidFill>
                  <a:schemeClr val="bg1"/>
                </a:solidFill>
              </a:defRPr>
            </a:lvl3pPr>
            <a:lvl4pPr marL="696913" indent="0" algn="ctr">
              <a:buNone/>
              <a:defRPr sz="3200" b="1">
                <a:solidFill>
                  <a:schemeClr val="bg1"/>
                </a:solidFill>
              </a:defRPr>
            </a:lvl4pPr>
            <a:lvl5pPr marL="969963" indent="0" algn="ctr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„Kundenzitat durch Klicken hinzufügen“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AC4419C-7835-41BF-9DAF-C37DAF86E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45" y="5541276"/>
            <a:ext cx="4095262" cy="270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B695728A-8BA2-4C3A-9646-138C672304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4645" y="5762642"/>
            <a:ext cx="4095262" cy="25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Firmenname</a:t>
            </a:r>
          </a:p>
        </p:txBody>
      </p:sp>
      <p:pic>
        <p:nvPicPr>
          <p:cNvPr id="31" name="Grafik 30" descr="Öffnendes Anführungszeichen mit einfarbiger Füllung">
            <a:extLst>
              <a:ext uri="{FF2B5EF4-FFF2-40B4-BE49-F238E27FC236}">
                <a16:creationId xmlns:a16="http://schemas.microsoft.com/office/drawing/2014/main" id="{3B81F739-D8E8-411C-9895-1410F2060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7988" y="3805519"/>
            <a:ext cx="1161986" cy="1161986"/>
          </a:xfrm>
          <a:prstGeom prst="rect">
            <a:avLst/>
          </a:prstGeom>
        </p:spPr>
      </p:pic>
      <p:sp>
        <p:nvSpPr>
          <p:cNvPr id="35" name="Foliennummernplatzhalter 5">
            <a:extLst>
              <a:ext uri="{FF2B5EF4-FFF2-40B4-BE49-F238E27FC236}">
                <a16:creationId xmlns:a16="http://schemas.microsoft.com/office/drawing/2014/main" id="{A8435F9E-C0A7-46AD-87C1-F9CC35138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167997C2-A282-4984-A8E3-3856D5C71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9" r="30328" b="26510"/>
          <a:stretch/>
        </p:blipFill>
        <p:spPr>
          <a:xfrm>
            <a:off x="5924781" y="1557339"/>
            <a:ext cx="6267219" cy="5300661"/>
          </a:xfrm>
          <a:prstGeom prst="rect">
            <a:avLst/>
          </a:prstGeom>
        </p:spPr>
      </p:pic>
      <p:sp>
        <p:nvSpPr>
          <p:cNvPr id="20" name="Shape 3">
            <a:extLst>
              <a:ext uri="{FF2B5EF4-FFF2-40B4-BE49-F238E27FC236}">
                <a16:creationId xmlns:a16="http://schemas.microsoft.com/office/drawing/2014/main" id="{FDEB4615-0651-474C-9F78-EB39A4B0DFF4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1F5BAAA-F33B-4AA9-A64E-C1F865351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0AEDAFE-4444-4FB9-AD94-AEEF9F91CD6E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Shape 5">
            <a:extLst>
              <a:ext uri="{FF2B5EF4-FFF2-40B4-BE49-F238E27FC236}">
                <a16:creationId xmlns:a16="http://schemas.microsoft.com/office/drawing/2014/main" id="{23CF7A41-C7D2-4531-81B4-4D4DFB3C9850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BC7A1610-F1CC-418B-BDED-49BD7D998176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25" name="Grafik 24" descr="Öffnendes Anführungszeichen mit einfarbiger Füllung">
            <a:extLst>
              <a:ext uri="{FF2B5EF4-FFF2-40B4-BE49-F238E27FC236}">
                <a16:creationId xmlns:a16="http://schemas.microsoft.com/office/drawing/2014/main" id="{F6707F74-13EC-40F8-85D0-BE25E7660C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6705" y="1205066"/>
            <a:ext cx="1161986" cy="1161986"/>
          </a:xfrm>
          <a:prstGeom prst="rect">
            <a:avLst/>
          </a:prstGeom>
        </p:spPr>
      </p:pic>
      <p:pic>
        <p:nvPicPr>
          <p:cNvPr id="27" name="Grafik 26" descr="Öffnendes Anführungszeichen mit einfarbiger Füllung">
            <a:extLst>
              <a:ext uri="{FF2B5EF4-FFF2-40B4-BE49-F238E27FC236}">
                <a16:creationId xmlns:a16="http://schemas.microsoft.com/office/drawing/2014/main" id="{349D1D4D-692C-410A-8675-DCC9F61242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7988" y="3805519"/>
            <a:ext cx="1161986" cy="11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4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911AEFD-998E-4905-9145-5C3FAB185EAC}"/>
              </a:ext>
            </a:extLst>
          </p:cNvPr>
          <p:cNvSpPr/>
          <p:nvPr/>
        </p:nvSpPr>
        <p:spPr>
          <a:xfrm>
            <a:off x="1" y="1390"/>
            <a:ext cx="12192000" cy="5094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CH" sz="1250" noProof="0">
              <a:solidFill>
                <a:schemeClr val="lt1"/>
              </a:solidFill>
              <a:latin typeface="+mj-lt"/>
              <a:sym typeface="Helvetica Light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9C56A45-AAA7-4DC7-946B-DA96E760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4" r="22539" b="26509"/>
          <a:stretch/>
        </p:blipFill>
        <p:spPr>
          <a:xfrm>
            <a:off x="5478509" y="0"/>
            <a:ext cx="6713492" cy="5095390"/>
          </a:xfrm>
          <a:prstGeom prst="rect">
            <a:avLst/>
          </a:prstGeom>
        </p:spPr>
      </p:pic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3C1D3A9-4276-480A-A24B-BA72D3DAD4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5" y="604839"/>
            <a:ext cx="2088000" cy="446886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BC26B99-3F50-4C54-80EB-D88D691BAB63}"/>
              </a:ext>
            </a:extLst>
          </p:cNvPr>
          <p:cNvGrpSpPr/>
          <p:nvPr/>
        </p:nvGrpSpPr>
        <p:grpSpPr>
          <a:xfrm>
            <a:off x="10190564" y="5830534"/>
            <a:ext cx="1595036" cy="301430"/>
            <a:chOff x="10146196" y="5679819"/>
            <a:chExt cx="1595036" cy="30143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F91FA49F-86DF-4766-A4C1-782CB4552672}"/>
                </a:ext>
              </a:extLst>
            </p:cNvPr>
            <p:cNvSpPr/>
            <p:nvPr/>
          </p:nvSpPr>
          <p:spPr>
            <a:xfrm>
              <a:off x="11442659" y="5679819"/>
              <a:ext cx="298573" cy="301430"/>
            </a:xfrm>
            <a:prstGeom prst="roundRect">
              <a:avLst/>
            </a:pr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/>
              <a:endParaRPr lang="de-CH" sz="1512" noProof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3" name="Freeform 126">
              <a:extLst>
                <a:ext uri="{FF2B5EF4-FFF2-40B4-BE49-F238E27FC236}">
                  <a16:creationId xmlns:a16="http://schemas.microsoft.com/office/drawing/2014/main" id="{5FEAA898-2676-43AD-8EBE-47AF55959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1207" y="5679819"/>
              <a:ext cx="298573" cy="301430"/>
            </a:xfrm>
            <a:custGeom>
              <a:avLst/>
              <a:gdLst>
                <a:gd name="T0" fmla="*/ 145 w 145"/>
                <a:gd name="T1" fmla="*/ 28 h 146"/>
                <a:gd name="T2" fmla="*/ 145 w 145"/>
                <a:gd name="T3" fmla="*/ 118 h 146"/>
                <a:gd name="T4" fmla="*/ 137 w 145"/>
                <a:gd name="T5" fmla="*/ 138 h 146"/>
                <a:gd name="T6" fmla="*/ 118 w 145"/>
                <a:gd name="T7" fmla="*/ 146 h 146"/>
                <a:gd name="T8" fmla="*/ 27 w 145"/>
                <a:gd name="T9" fmla="*/ 146 h 146"/>
                <a:gd name="T10" fmla="*/ 8 w 145"/>
                <a:gd name="T11" fmla="*/ 138 h 146"/>
                <a:gd name="T12" fmla="*/ 0 w 145"/>
                <a:gd name="T13" fmla="*/ 118 h 146"/>
                <a:gd name="T14" fmla="*/ 0 w 145"/>
                <a:gd name="T15" fmla="*/ 28 h 146"/>
                <a:gd name="T16" fmla="*/ 8 w 145"/>
                <a:gd name="T17" fmla="*/ 8 h 146"/>
                <a:gd name="T18" fmla="*/ 27 w 145"/>
                <a:gd name="T19" fmla="*/ 0 h 146"/>
                <a:gd name="T20" fmla="*/ 118 w 145"/>
                <a:gd name="T21" fmla="*/ 0 h 146"/>
                <a:gd name="T22" fmla="*/ 137 w 145"/>
                <a:gd name="T23" fmla="*/ 8 h 146"/>
                <a:gd name="T24" fmla="*/ 145 w 145"/>
                <a:gd name="T25" fmla="*/ 28 h 146"/>
                <a:gd name="T26" fmla="*/ 121 w 145"/>
                <a:gd name="T27" fmla="*/ 46 h 146"/>
                <a:gd name="T28" fmla="*/ 110 w 145"/>
                <a:gd name="T29" fmla="*/ 49 h 146"/>
                <a:gd name="T30" fmla="*/ 118 w 145"/>
                <a:gd name="T31" fmla="*/ 38 h 146"/>
                <a:gd name="T32" fmla="*/ 106 w 145"/>
                <a:gd name="T33" fmla="*/ 43 h 146"/>
                <a:gd name="T34" fmla="*/ 91 w 145"/>
                <a:gd name="T35" fmla="*/ 37 h 146"/>
                <a:gd name="T36" fmla="*/ 77 w 145"/>
                <a:gd name="T37" fmla="*/ 42 h 146"/>
                <a:gd name="T38" fmla="*/ 71 w 145"/>
                <a:gd name="T39" fmla="*/ 56 h 146"/>
                <a:gd name="T40" fmla="*/ 72 w 145"/>
                <a:gd name="T41" fmla="*/ 61 h 146"/>
                <a:gd name="T42" fmla="*/ 49 w 145"/>
                <a:gd name="T43" fmla="*/ 55 h 146"/>
                <a:gd name="T44" fmla="*/ 31 w 145"/>
                <a:gd name="T45" fmla="*/ 40 h 146"/>
                <a:gd name="T46" fmla="*/ 28 w 145"/>
                <a:gd name="T47" fmla="*/ 50 h 146"/>
                <a:gd name="T48" fmla="*/ 37 w 145"/>
                <a:gd name="T49" fmla="*/ 67 h 146"/>
                <a:gd name="T50" fmla="*/ 27 w 145"/>
                <a:gd name="T51" fmla="*/ 64 h 146"/>
                <a:gd name="T52" fmla="*/ 27 w 145"/>
                <a:gd name="T53" fmla="*/ 65 h 146"/>
                <a:gd name="T54" fmla="*/ 32 w 145"/>
                <a:gd name="T55" fmla="*/ 77 h 146"/>
                <a:gd name="T56" fmla="*/ 44 w 145"/>
                <a:gd name="T57" fmla="*/ 84 h 146"/>
                <a:gd name="T58" fmla="*/ 39 w 145"/>
                <a:gd name="T59" fmla="*/ 85 h 146"/>
                <a:gd name="T60" fmla="*/ 35 w 145"/>
                <a:gd name="T61" fmla="*/ 84 h 146"/>
                <a:gd name="T62" fmla="*/ 42 w 145"/>
                <a:gd name="T63" fmla="*/ 94 h 146"/>
                <a:gd name="T64" fmla="*/ 54 w 145"/>
                <a:gd name="T65" fmla="*/ 98 h 146"/>
                <a:gd name="T66" fmla="*/ 29 w 145"/>
                <a:gd name="T67" fmla="*/ 107 h 146"/>
                <a:gd name="T68" fmla="*/ 24 w 145"/>
                <a:gd name="T69" fmla="*/ 106 h 146"/>
                <a:gd name="T70" fmla="*/ 55 w 145"/>
                <a:gd name="T71" fmla="*/ 115 h 146"/>
                <a:gd name="T72" fmla="*/ 75 w 145"/>
                <a:gd name="T73" fmla="*/ 112 h 146"/>
                <a:gd name="T74" fmla="*/ 90 w 145"/>
                <a:gd name="T75" fmla="*/ 103 h 146"/>
                <a:gd name="T76" fmla="*/ 102 w 145"/>
                <a:gd name="T77" fmla="*/ 90 h 146"/>
                <a:gd name="T78" fmla="*/ 109 w 145"/>
                <a:gd name="T79" fmla="*/ 75 h 146"/>
                <a:gd name="T80" fmla="*/ 111 w 145"/>
                <a:gd name="T81" fmla="*/ 59 h 146"/>
                <a:gd name="T82" fmla="*/ 111 w 145"/>
                <a:gd name="T83" fmla="*/ 56 h 146"/>
                <a:gd name="T84" fmla="*/ 121 w 145"/>
                <a:gd name="T85" fmla="*/ 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5" h="146">
                  <a:moveTo>
                    <a:pt x="145" y="28"/>
                  </a:moveTo>
                  <a:cubicBezTo>
                    <a:pt x="145" y="118"/>
                    <a:pt x="145" y="118"/>
                    <a:pt x="145" y="118"/>
                  </a:cubicBezTo>
                  <a:cubicBezTo>
                    <a:pt x="145" y="126"/>
                    <a:pt x="143" y="132"/>
                    <a:pt x="137" y="138"/>
                  </a:cubicBezTo>
                  <a:cubicBezTo>
                    <a:pt x="132" y="143"/>
                    <a:pt x="126" y="146"/>
                    <a:pt x="118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0" y="146"/>
                    <a:pt x="13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6" y="0"/>
                    <a:pt x="132" y="3"/>
                    <a:pt x="137" y="8"/>
                  </a:cubicBezTo>
                  <a:cubicBezTo>
                    <a:pt x="143" y="14"/>
                    <a:pt x="145" y="20"/>
                    <a:pt x="145" y="28"/>
                  </a:cubicBezTo>
                  <a:close/>
                  <a:moveTo>
                    <a:pt x="121" y="46"/>
                  </a:moveTo>
                  <a:cubicBezTo>
                    <a:pt x="118" y="47"/>
                    <a:pt x="114" y="49"/>
                    <a:pt x="110" y="49"/>
                  </a:cubicBezTo>
                  <a:cubicBezTo>
                    <a:pt x="114" y="47"/>
                    <a:pt x="117" y="43"/>
                    <a:pt x="118" y="38"/>
                  </a:cubicBezTo>
                  <a:cubicBezTo>
                    <a:pt x="114" y="40"/>
                    <a:pt x="110" y="42"/>
                    <a:pt x="106" y="43"/>
                  </a:cubicBezTo>
                  <a:cubicBezTo>
                    <a:pt x="102" y="39"/>
                    <a:pt x="97" y="37"/>
                    <a:pt x="91" y="37"/>
                  </a:cubicBezTo>
                  <a:cubicBezTo>
                    <a:pt x="86" y="37"/>
                    <a:pt x="81" y="39"/>
                    <a:pt x="77" y="42"/>
                  </a:cubicBezTo>
                  <a:cubicBezTo>
                    <a:pt x="73" y="46"/>
                    <a:pt x="71" y="51"/>
                    <a:pt x="71" y="56"/>
                  </a:cubicBezTo>
                  <a:cubicBezTo>
                    <a:pt x="71" y="58"/>
                    <a:pt x="72" y="60"/>
                    <a:pt x="72" y="61"/>
                  </a:cubicBezTo>
                  <a:cubicBezTo>
                    <a:pt x="64" y="61"/>
                    <a:pt x="56" y="59"/>
                    <a:pt x="49" y="55"/>
                  </a:cubicBezTo>
                  <a:cubicBezTo>
                    <a:pt x="42" y="51"/>
                    <a:pt x="36" y="46"/>
                    <a:pt x="31" y="40"/>
                  </a:cubicBezTo>
                  <a:cubicBezTo>
                    <a:pt x="29" y="43"/>
                    <a:pt x="28" y="47"/>
                    <a:pt x="28" y="50"/>
                  </a:cubicBezTo>
                  <a:cubicBezTo>
                    <a:pt x="28" y="57"/>
                    <a:pt x="31" y="63"/>
                    <a:pt x="37" y="67"/>
                  </a:cubicBezTo>
                  <a:cubicBezTo>
                    <a:pt x="34" y="67"/>
                    <a:pt x="31" y="66"/>
                    <a:pt x="27" y="64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7" y="69"/>
                    <a:pt x="29" y="73"/>
                    <a:pt x="32" y="77"/>
                  </a:cubicBezTo>
                  <a:cubicBezTo>
                    <a:pt x="35" y="81"/>
                    <a:pt x="39" y="83"/>
                    <a:pt x="44" y="84"/>
                  </a:cubicBezTo>
                  <a:cubicBezTo>
                    <a:pt x="42" y="85"/>
                    <a:pt x="40" y="85"/>
                    <a:pt x="39" y="85"/>
                  </a:cubicBezTo>
                  <a:cubicBezTo>
                    <a:pt x="38" y="85"/>
                    <a:pt x="37" y="85"/>
                    <a:pt x="35" y="84"/>
                  </a:cubicBezTo>
                  <a:cubicBezTo>
                    <a:pt x="36" y="88"/>
                    <a:pt x="39" y="92"/>
                    <a:pt x="42" y="94"/>
                  </a:cubicBezTo>
                  <a:cubicBezTo>
                    <a:pt x="46" y="97"/>
                    <a:pt x="49" y="98"/>
                    <a:pt x="54" y="98"/>
                  </a:cubicBezTo>
                  <a:cubicBezTo>
                    <a:pt x="46" y="104"/>
                    <a:pt x="38" y="107"/>
                    <a:pt x="29" y="107"/>
                  </a:cubicBezTo>
                  <a:cubicBezTo>
                    <a:pt x="27" y="107"/>
                    <a:pt x="26" y="107"/>
                    <a:pt x="24" y="106"/>
                  </a:cubicBezTo>
                  <a:cubicBezTo>
                    <a:pt x="34" y="112"/>
                    <a:pt x="44" y="115"/>
                    <a:pt x="55" y="115"/>
                  </a:cubicBezTo>
                  <a:cubicBezTo>
                    <a:pt x="62" y="115"/>
                    <a:pt x="68" y="114"/>
                    <a:pt x="75" y="112"/>
                  </a:cubicBezTo>
                  <a:cubicBezTo>
                    <a:pt x="81" y="110"/>
                    <a:pt x="86" y="107"/>
                    <a:pt x="90" y="103"/>
                  </a:cubicBezTo>
                  <a:cubicBezTo>
                    <a:pt x="95" y="99"/>
                    <a:pt x="99" y="95"/>
                    <a:pt x="102" y="90"/>
                  </a:cubicBezTo>
                  <a:cubicBezTo>
                    <a:pt x="105" y="85"/>
                    <a:pt x="107" y="80"/>
                    <a:pt x="109" y="75"/>
                  </a:cubicBezTo>
                  <a:cubicBezTo>
                    <a:pt x="111" y="69"/>
                    <a:pt x="111" y="64"/>
                    <a:pt x="111" y="59"/>
                  </a:cubicBezTo>
                  <a:cubicBezTo>
                    <a:pt x="111" y="58"/>
                    <a:pt x="111" y="57"/>
                    <a:pt x="111" y="56"/>
                  </a:cubicBezTo>
                  <a:cubicBezTo>
                    <a:pt x="115" y="53"/>
                    <a:pt x="118" y="50"/>
                    <a:pt x="121" y="4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sp>
          <p:nvSpPr>
            <p:cNvPr id="14" name="Freeform 127">
              <a:extLst>
                <a:ext uri="{FF2B5EF4-FFF2-40B4-BE49-F238E27FC236}">
                  <a16:creationId xmlns:a16="http://schemas.microsoft.com/office/drawing/2014/main" id="{804AB99C-B37A-4789-8AD2-3C788D54A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1933" y="5679819"/>
              <a:ext cx="298573" cy="301430"/>
            </a:xfrm>
            <a:custGeom>
              <a:avLst/>
              <a:gdLst>
                <a:gd name="T0" fmla="*/ 145 w 145"/>
                <a:gd name="T1" fmla="*/ 118 h 146"/>
                <a:gd name="T2" fmla="*/ 137 w 145"/>
                <a:gd name="T3" fmla="*/ 138 h 146"/>
                <a:gd name="T4" fmla="*/ 118 w 145"/>
                <a:gd name="T5" fmla="*/ 146 h 146"/>
                <a:gd name="T6" fmla="*/ 100 w 145"/>
                <a:gd name="T7" fmla="*/ 146 h 146"/>
                <a:gd name="T8" fmla="*/ 100 w 145"/>
                <a:gd name="T9" fmla="*/ 88 h 146"/>
                <a:gd name="T10" fmla="*/ 119 w 145"/>
                <a:gd name="T11" fmla="*/ 88 h 146"/>
                <a:gd name="T12" fmla="*/ 122 w 145"/>
                <a:gd name="T13" fmla="*/ 67 h 146"/>
                <a:gd name="T14" fmla="*/ 100 w 145"/>
                <a:gd name="T15" fmla="*/ 67 h 146"/>
                <a:gd name="T16" fmla="*/ 100 w 145"/>
                <a:gd name="T17" fmla="*/ 53 h 146"/>
                <a:gd name="T18" fmla="*/ 102 w 145"/>
                <a:gd name="T19" fmla="*/ 46 h 146"/>
                <a:gd name="T20" fmla="*/ 111 w 145"/>
                <a:gd name="T21" fmla="*/ 43 h 146"/>
                <a:gd name="T22" fmla="*/ 124 w 145"/>
                <a:gd name="T23" fmla="*/ 43 h 146"/>
                <a:gd name="T24" fmla="*/ 124 w 145"/>
                <a:gd name="T25" fmla="*/ 23 h 146"/>
                <a:gd name="T26" fmla="*/ 107 w 145"/>
                <a:gd name="T27" fmla="*/ 22 h 146"/>
                <a:gd name="T28" fmla="*/ 86 w 145"/>
                <a:gd name="T29" fmla="*/ 30 h 146"/>
                <a:gd name="T30" fmla="*/ 79 w 145"/>
                <a:gd name="T31" fmla="*/ 51 h 146"/>
                <a:gd name="T32" fmla="*/ 79 w 145"/>
                <a:gd name="T33" fmla="*/ 67 h 146"/>
                <a:gd name="T34" fmla="*/ 57 w 145"/>
                <a:gd name="T35" fmla="*/ 67 h 146"/>
                <a:gd name="T36" fmla="*/ 57 w 145"/>
                <a:gd name="T37" fmla="*/ 88 h 146"/>
                <a:gd name="T38" fmla="*/ 79 w 145"/>
                <a:gd name="T39" fmla="*/ 88 h 146"/>
                <a:gd name="T40" fmla="*/ 79 w 145"/>
                <a:gd name="T41" fmla="*/ 146 h 146"/>
                <a:gd name="T42" fmla="*/ 27 w 145"/>
                <a:gd name="T43" fmla="*/ 146 h 146"/>
                <a:gd name="T44" fmla="*/ 8 w 145"/>
                <a:gd name="T45" fmla="*/ 138 h 146"/>
                <a:gd name="T46" fmla="*/ 0 w 145"/>
                <a:gd name="T47" fmla="*/ 118 h 146"/>
                <a:gd name="T48" fmla="*/ 0 w 145"/>
                <a:gd name="T49" fmla="*/ 28 h 146"/>
                <a:gd name="T50" fmla="*/ 8 w 145"/>
                <a:gd name="T51" fmla="*/ 8 h 146"/>
                <a:gd name="T52" fmla="*/ 27 w 145"/>
                <a:gd name="T53" fmla="*/ 0 h 146"/>
                <a:gd name="T54" fmla="*/ 118 w 145"/>
                <a:gd name="T55" fmla="*/ 0 h 146"/>
                <a:gd name="T56" fmla="*/ 137 w 145"/>
                <a:gd name="T57" fmla="*/ 8 h 146"/>
                <a:gd name="T58" fmla="*/ 145 w 145"/>
                <a:gd name="T59" fmla="*/ 28 h 146"/>
                <a:gd name="T60" fmla="*/ 145 w 145"/>
                <a:gd name="T61" fmla="*/ 1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5" h="146">
                  <a:moveTo>
                    <a:pt x="145" y="118"/>
                  </a:moveTo>
                  <a:cubicBezTo>
                    <a:pt x="145" y="126"/>
                    <a:pt x="142" y="132"/>
                    <a:pt x="137" y="138"/>
                  </a:cubicBezTo>
                  <a:cubicBezTo>
                    <a:pt x="132" y="143"/>
                    <a:pt x="125" y="146"/>
                    <a:pt x="118" y="146"/>
                  </a:cubicBezTo>
                  <a:cubicBezTo>
                    <a:pt x="100" y="146"/>
                    <a:pt x="100" y="146"/>
                    <a:pt x="100" y="146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00" y="67"/>
                    <a:pt x="100" y="67"/>
                    <a:pt x="100" y="67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00" y="50"/>
                    <a:pt x="101" y="47"/>
                    <a:pt x="102" y="46"/>
                  </a:cubicBezTo>
                  <a:cubicBezTo>
                    <a:pt x="104" y="44"/>
                    <a:pt x="107" y="43"/>
                    <a:pt x="111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8" y="23"/>
                    <a:pt x="112" y="22"/>
                    <a:pt x="107" y="22"/>
                  </a:cubicBezTo>
                  <a:cubicBezTo>
                    <a:pt x="98" y="22"/>
                    <a:pt x="91" y="25"/>
                    <a:pt x="86" y="30"/>
                  </a:cubicBezTo>
                  <a:cubicBezTo>
                    <a:pt x="81" y="35"/>
                    <a:pt x="79" y="42"/>
                    <a:pt x="79" y="51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0" y="146"/>
                    <a:pt x="13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5" y="0"/>
                    <a:pt x="132" y="3"/>
                    <a:pt x="137" y="8"/>
                  </a:cubicBezTo>
                  <a:cubicBezTo>
                    <a:pt x="142" y="14"/>
                    <a:pt x="145" y="20"/>
                    <a:pt x="145" y="28"/>
                  </a:cubicBezTo>
                  <a:lnTo>
                    <a:pt x="145" y="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sp>
          <p:nvSpPr>
            <p:cNvPr id="15" name="Freeform 137">
              <a:extLst>
                <a:ext uri="{FF2B5EF4-FFF2-40B4-BE49-F238E27FC236}">
                  <a16:creationId xmlns:a16="http://schemas.microsoft.com/office/drawing/2014/main" id="{05CE876B-7EE2-42AF-AB65-DEB008CC2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6196" y="5679819"/>
              <a:ext cx="302858" cy="301430"/>
            </a:xfrm>
            <a:custGeom>
              <a:avLst/>
              <a:gdLst>
                <a:gd name="T0" fmla="*/ 146 w 146"/>
                <a:gd name="T1" fmla="*/ 28 h 146"/>
                <a:gd name="T2" fmla="*/ 146 w 146"/>
                <a:gd name="T3" fmla="*/ 118 h 146"/>
                <a:gd name="T4" fmla="*/ 138 w 146"/>
                <a:gd name="T5" fmla="*/ 138 h 146"/>
                <a:gd name="T6" fmla="*/ 118 w 146"/>
                <a:gd name="T7" fmla="*/ 146 h 146"/>
                <a:gd name="T8" fmla="*/ 28 w 146"/>
                <a:gd name="T9" fmla="*/ 146 h 146"/>
                <a:gd name="T10" fmla="*/ 8 w 146"/>
                <a:gd name="T11" fmla="*/ 138 h 146"/>
                <a:gd name="T12" fmla="*/ 0 w 146"/>
                <a:gd name="T13" fmla="*/ 118 h 146"/>
                <a:gd name="T14" fmla="*/ 0 w 146"/>
                <a:gd name="T15" fmla="*/ 28 h 146"/>
                <a:gd name="T16" fmla="*/ 8 w 146"/>
                <a:gd name="T17" fmla="*/ 8 h 146"/>
                <a:gd name="T18" fmla="*/ 28 w 146"/>
                <a:gd name="T19" fmla="*/ 0 h 146"/>
                <a:gd name="T20" fmla="*/ 118 w 146"/>
                <a:gd name="T21" fmla="*/ 0 h 146"/>
                <a:gd name="T22" fmla="*/ 138 w 146"/>
                <a:gd name="T23" fmla="*/ 8 h 146"/>
                <a:gd name="T24" fmla="*/ 146 w 146"/>
                <a:gd name="T25" fmla="*/ 28 h 146"/>
                <a:gd name="T26" fmla="*/ 46 w 146"/>
                <a:gd name="T27" fmla="*/ 36 h 146"/>
                <a:gd name="T28" fmla="*/ 43 w 146"/>
                <a:gd name="T29" fmla="*/ 28 h 146"/>
                <a:gd name="T30" fmla="*/ 34 w 146"/>
                <a:gd name="T31" fmla="*/ 25 h 146"/>
                <a:gd name="T32" fmla="*/ 25 w 146"/>
                <a:gd name="T33" fmla="*/ 28 h 146"/>
                <a:gd name="T34" fmla="*/ 21 w 146"/>
                <a:gd name="T35" fmla="*/ 36 h 146"/>
                <a:gd name="T36" fmla="*/ 25 w 146"/>
                <a:gd name="T37" fmla="*/ 44 h 146"/>
                <a:gd name="T38" fmla="*/ 33 w 146"/>
                <a:gd name="T39" fmla="*/ 47 h 146"/>
                <a:gd name="T40" fmla="*/ 34 w 146"/>
                <a:gd name="T41" fmla="*/ 47 h 146"/>
                <a:gd name="T42" fmla="*/ 43 w 146"/>
                <a:gd name="T43" fmla="*/ 44 h 146"/>
                <a:gd name="T44" fmla="*/ 46 w 146"/>
                <a:gd name="T45" fmla="*/ 36 h 146"/>
                <a:gd name="T46" fmla="*/ 23 w 146"/>
                <a:gd name="T47" fmla="*/ 122 h 146"/>
                <a:gd name="T48" fmla="*/ 45 w 146"/>
                <a:gd name="T49" fmla="*/ 122 h 146"/>
                <a:gd name="T50" fmla="*/ 45 w 146"/>
                <a:gd name="T51" fmla="*/ 56 h 146"/>
                <a:gd name="T52" fmla="*/ 23 w 146"/>
                <a:gd name="T53" fmla="*/ 56 h 146"/>
                <a:gd name="T54" fmla="*/ 23 w 146"/>
                <a:gd name="T55" fmla="*/ 122 h 146"/>
                <a:gd name="T56" fmla="*/ 101 w 146"/>
                <a:gd name="T57" fmla="*/ 122 h 146"/>
                <a:gd name="T58" fmla="*/ 123 w 146"/>
                <a:gd name="T59" fmla="*/ 122 h 146"/>
                <a:gd name="T60" fmla="*/ 123 w 146"/>
                <a:gd name="T61" fmla="*/ 84 h 146"/>
                <a:gd name="T62" fmla="*/ 116 w 146"/>
                <a:gd name="T63" fmla="*/ 62 h 146"/>
                <a:gd name="T64" fmla="*/ 98 w 146"/>
                <a:gd name="T65" fmla="*/ 55 h 146"/>
                <a:gd name="T66" fmla="*/ 78 w 146"/>
                <a:gd name="T67" fmla="*/ 66 h 146"/>
                <a:gd name="T68" fmla="*/ 78 w 146"/>
                <a:gd name="T69" fmla="*/ 66 h 146"/>
                <a:gd name="T70" fmla="*/ 78 w 146"/>
                <a:gd name="T71" fmla="*/ 56 h 146"/>
                <a:gd name="T72" fmla="*/ 57 w 146"/>
                <a:gd name="T73" fmla="*/ 56 h 146"/>
                <a:gd name="T74" fmla="*/ 57 w 146"/>
                <a:gd name="T75" fmla="*/ 122 h 146"/>
                <a:gd name="T76" fmla="*/ 78 w 146"/>
                <a:gd name="T77" fmla="*/ 122 h 146"/>
                <a:gd name="T78" fmla="*/ 78 w 146"/>
                <a:gd name="T79" fmla="*/ 85 h 146"/>
                <a:gd name="T80" fmla="*/ 79 w 146"/>
                <a:gd name="T81" fmla="*/ 80 h 146"/>
                <a:gd name="T82" fmla="*/ 83 w 146"/>
                <a:gd name="T83" fmla="*/ 74 h 146"/>
                <a:gd name="T84" fmla="*/ 90 w 146"/>
                <a:gd name="T85" fmla="*/ 72 h 146"/>
                <a:gd name="T86" fmla="*/ 101 w 146"/>
                <a:gd name="T87" fmla="*/ 87 h 146"/>
                <a:gd name="T88" fmla="*/ 101 w 146"/>
                <a:gd name="T89" fmla="*/ 12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46">
                  <a:moveTo>
                    <a:pt x="146" y="28"/>
                  </a:moveTo>
                  <a:cubicBezTo>
                    <a:pt x="146" y="118"/>
                    <a:pt x="146" y="118"/>
                    <a:pt x="146" y="118"/>
                  </a:cubicBezTo>
                  <a:cubicBezTo>
                    <a:pt x="146" y="126"/>
                    <a:pt x="143" y="132"/>
                    <a:pt x="138" y="138"/>
                  </a:cubicBezTo>
                  <a:cubicBezTo>
                    <a:pt x="132" y="143"/>
                    <a:pt x="126" y="146"/>
                    <a:pt x="118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0" y="146"/>
                    <a:pt x="14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4" y="3"/>
                    <a:pt x="20" y="0"/>
                    <a:pt x="2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6" y="0"/>
                    <a:pt x="132" y="3"/>
                    <a:pt x="138" y="8"/>
                  </a:cubicBezTo>
                  <a:cubicBezTo>
                    <a:pt x="143" y="14"/>
                    <a:pt x="146" y="20"/>
                    <a:pt x="146" y="28"/>
                  </a:cubicBezTo>
                  <a:close/>
                  <a:moveTo>
                    <a:pt x="46" y="36"/>
                  </a:moveTo>
                  <a:cubicBezTo>
                    <a:pt x="46" y="33"/>
                    <a:pt x="45" y="30"/>
                    <a:pt x="43" y="28"/>
                  </a:cubicBezTo>
                  <a:cubicBezTo>
                    <a:pt x="40" y="26"/>
                    <a:pt x="37" y="25"/>
                    <a:pt x="34" y="25"/>
                  </a:cubicBezTo>
                  <a:cubicBezTo>
                    <a:pt x="30" y="25"/>
                    <a:pt x="27" y="26"/>
                    <a:pt x="25" y="28"/>
                  </a:cubicBezTo>
                  <a:cubicBezTo>
                    <a:pt x="23" y="30"/>
                    <a:pt x="21" y="33"/>
                    <a:pt x="21" y="36"/>
                  </a:cubicBezTo>
                  <a:cubicBezTo>
                    <a:pt x="21" y="39"/>
                    <a:pt x="22" y="42"/>
                    <a:pt x="25" y="44"/>
                  </a:cubicBezTo>
                  <a:cubicBezTo>
                    <a:pt x="27" y="46"/>
                    <a:pt x="30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7"/>
                    <a:pt x="40" y="46"/>
                    <a:pt x="43" y="44"/>
                  </a:cubicBezTo>
                  <a:cubicBezTo>
                    <a:pt x="45" y="42"/>
                    <a:pt x="46" y="39"/>
                    <a:pt x="46" y="36"/>
                  </a:cubicBezTo>
                  <a:close/>
                  <a:moveTo>
                    <a:pt x="23" y="122"/>
                  </a:moveTo>
                  <a:cubicBezTo>
                    <a:pt x="45" y="122"/>
                    <a:pt x="45" y="122"/>
                    <a:pt x="45" y="122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23" y="56"/>
                    <a:pt x="23" y="56"/>
                    <a:pt x="23" y="56"/>
                  </a:cubicBezTo>
                  <a:lnTo>
                    <a:pt x="23" y="122"/>
                  </a:lnTo>
                  <a:close/>
                  <a:moveTo>
                    <a:pt x="101" y="122"/>
                  </a:moveTo>
                  <a:cubicBezTo>
                    <a:pt x="123" y="122"/>
                    <a:pt x="123" y="122"/>
                    <a:pt x="123" y="12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75"/>
                    <a:pt x="121" y="67"/>
                    <a:pt x="116" y="62"/>
                  </a:cubicBezTo>
                  <a:cubicBezTo>
                    <a:pt x="112" y="57"/>
                    <a:pt x="106" y="55"/>
                    <a:pt x="98" y="55"/>
                  </a:cubicBezTo>
                  <a:cubicBezTo>
                    <a:pt x="89" y="55"/>
                    <a:pt x="83" y="58"/>
                    <a:pt x="78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60"/>
                    <a:pt x="57" y="82"/>
                    <a:pt x="57" y="122"/>
                  </a:cubicBezTo>
                  <a:cubicBezTo>
                    <a:pt x="78" y="122"/>
                    <a:pt x="78" y="122"/>
                    <a:pt x="78" y="122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83"/>
                    <a:pt x="79" y="81"/>
                    <a:pt x="79" y="80"/>
                  </a:cubicBezTo>
                  <a:cubicBezTo>
                    <a:pt x="80" y="78"/>
                    <a:pt x="81" y="76"/>
                    <a:pt x="83" y="74"/>
                  </a:cubicBezTo>
                  <a:cubicBezTo>
                    <a:pt x="85" y="73"/>
                    <a:pt x="88" y="72"/>
                    <a:pt x="90" y="72"/>
                  </a:cubicBezTo>
                  <a:cubicBezTo>
                    <a:pt x="98" y="72"/>
                    <a:pt x="101" y="77"/>
                    <a:pt x="101" y="87"/>
                  </a:cubicBezTo>
                  <a:lnTo>
                    <a:pt x="101" y="1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3F268AFE-D7A6-42DC-898B-1B6F2BD9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90695" y="5740534"/>
              <a:ext cx="202500" cy="180000"/>
            </a:xfrm>
            <a:prstGeom prst="rect">
              <a:avLst/>
            </a:prstGeom>
          </p:spPr>
        </p:pic>
      </p:grpSp>
      <p:sp>
        <p:nvSpPr>
          <p:cNvPr id="17" name="Shape 3286">
            <a:extLst>
              <a:ext uri="{FF2B5EF4-FFF2-40B4-BE49-F238E27FC236}">
                <a16:creationId xmlns:a16="http://schemas.microsoft.com/office/drawing/2014/main" id="{A71C3C9E-5E34-4739-85A9-FB4E6B2525C2}"/>
              </a:ext>
            </a:extLst>
          </p:cNvPr>
          <p:cNvSpPr/>
          <p:nvPr/>
        </p:nvSpPr>
        <p:spPr>
          <a:xfrm>
            <a:off x="413924" y="5581271"/>
            <a:ext cx="2506134" cy="60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de-CH" sz="1100" b="1" noProof="0" dirty="0">
                <a:solidFill>
                  <a:srgbClr val="0000B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Adresse</a:t>
            </a:r>
          </a:p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de-CH" sz="100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Seestrasse 97  I  CH-8800 Thalwil</a:t>
            </a:r>
          </a:p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de-CH" sz="100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Tel.: +41 44 722 75 55</a:t>
            </a:r>
          </a:p>
        </p:txBody>
      </p:sp>
      <p:sp>
        <p:nvSpPr>
          <p:cNvPr id="18" name="Shape 3287">
            <a:extLst>
              <a:ext uri="{FF2B5EF4-FFF2-40B4-BE49-F238E27FC236}">
                <a16:creationId xmlns:a16="http://schemas.microsoft.com/office/drawing/2014/main" id="{CBD0711B-197A-41FC-9153-F73E8E4D4095}"/>
              </a:ext>
            </a:extLst>
          </p:cNvPr>
          <p:cNvSpPr/>
          <p:nvPr/>
        </p:nvSpPr>
        <p:spPr>
          <a:xfrm>
            <a:off x="3498418" y="5581272"/>
            <a:ext cx="2988927" cy="60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de-CH" sz="1100" b="1" noProof="0">
                <a:solidFill>
                  <a:srgbClr val="0000B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Online und OnSite Events zu modernen Cloud Technologien </a:t>
            </a: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www.allgeier.ch/events</a:t>
            </a: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9" name="Shape 3288">
            <a:extLst>
              <a:ext uri="{FF2B5EF4-FFF2-40B4-BE49-F238E27FC236}">
                <a16:creationId xmlns:a16="http://schemas.microsoft.com/office/drawing/2014/main" id="{EF9390BE-B78E-437F-9B0D-7D65CA3AAA39}"/>
              </a:ext>
            </a:extLst>
          </p:cNvPr>
          <p:cNvSpPr/>
          <p:nvPr/>
        </p:nvSpPr>
        <p:spPr>
          <a:xfrm>
            <a:off x="6906120" y="5581271"/>
            <a:ext cx="2330576" cy="60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de-CH" sz="1100" b="1" noProof="0">
                <a:solidFill>
                  <a:srgbClr val="0000B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Blog</a:t>
            </a:r>
          </a:p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Wir bloggen über Trends und neue Features </a:t>
            </a: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www.allgeier.ch/it-blog</a:t>
            </a: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1689794-A36E-4EBC-A512-76AC11E2A1C0}"/>
              </a:ext>
            </a:extLst>
          </p:cNvPr>
          <p:cNvGrpSpPr/>
          <p:nvPr userDrawn="1"/>
        </p:nvGrpSpPr>
        <p:grpSpPr>
          <a:xfrm>
            <a:off x="10190564" y="5830534"/>
            <a:ext cx="1595036" cy="301430"/>
            <a:chOff x="10146196" y="5679819"/>
            <a:chExt cx="1595036" cy="301430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871618C6-CB5B-4490-9F9B-B25BCC3A32F6}"/>
                </a:ext>
              </a:extLst>
            </p:cNvPr>
            <p:cNvSpPr/>
            <p:nvPr/>
          </p:nvSpPr>
          <p:spPr>
            <a:xfrm>
              <a:off x="11442659" y="5679819"/>
              <a:ext cx="298573" cy="301430"/>
            </a:xfrm>
            <a:prstGeom prst="roundRect">
              <a:avLst/>
            </a:pr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/>
              <a:endParaRPr lang="de-CH" sz="1512" noProof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2" name="Freeform 126">
              <a:extLst>
                <a:ext uri="{FF2B5EF4-FFF2-40B4-BE49-F238E27FC236}">
                  <a16:creationId xmlns:a16="http://schemas.microsoft.com/office/drawing/2014/main" id="{E9A9D1CB-E9C6-49C2-BA69-C4FF10F69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1207" y="5679819"/>
              <a:ext cx="298573" cy="301430"/>
            </a:xfrm>
            <a:custGeom>
              <a:avLst/>
              <a:gdLst>
                <a:gd name="T0" fmla="*/ 145 w 145"/>
                <a:gd name="T1" fmla="*/ 28 h 146"/>
                <a:gd name="T2" fmla="*/ 145 w 145"/>
                <a:gd name="T3" fmla="*/ 118 h 146"/>
                <a:gd name="T4" fmla="*/ 137 w 145"/>
                <a:gd name="T5" fmla="*/ 138 h 146"/>
                <a:gd name="T6" fmla="*/ 118 w 145"/>
                <a:gd name="T7" fmla="*/ 146 h 146"/>
                <a:gd name="T8" fmla="*/ 27 w 145"/>
                <a:gd name="T9" fmla="*/ 146 h 146"/>
                <a:gd name="T10" fmla="*/ 8 w 145"/>
                <a:gd name="T11" fmla="*/ 138 h 146"/>
                <a:gd name="T12" fmla="*/ 0 w 145"/>
                <a:gd name="T13" fmla="*/ 118 h 146"/>
                <a:gd name="T14" fmla="*/ 0 w 145"/>
                <a:gd name="T15" fmla="*/ 28 h 146"/>
                <a:gd name="T16" fmla="*/ 8 w 145"/>
                <a:gd name="T17" fmla="*/ 8 h 146"/>
                <a:gd name="T18" fmla="*/ 27 w 145"/>
                <a:gd name="T19" fmla="*/ 0 h 146"/>
                <a:gd name="T20" fmla="*/ 118 w 145"/>
                <a:gd name="T21" fmla="*/ 0 h 146"/>
                <a:gd name="T22" fmla="*/ 137 w 145"/>
                <a:gd name="T23" fmla="*/ 8 h 146"/>
                <a:gd name="T24" fmla="*/ 145 w 145"/>
                <a:gd name="T25" fmla="*/ 28 h 146"/>
                <a:gd name="T26" fmla="*/ 121 w 145"/>
                <a:gd name="T27" fmla="*/ 46 h 146"/>
                <a:gd name="T28" fmla="*/ 110 w 145"/>
                <a:gd name="T29" fmla="*/ 49 h 146"/>
                <a:gd name="T30" fmla="*/ 118 w 145"/>
                <a:gd name="T31" fmla="*/ 38 h 146"/>
                <a:gd name="T32" fmla="*/ 106 w 145"/>
                <a:gd name="T33" fmla="*/ 43 h 146"/>
                <a:gd name="T34" fmla="*/ 91 w 145"/>
                <a:gd name="T35" fmla="*/ 37 h 146"/>
                <a:gd name="T36" fmla="*/ 77 w 145"/>
                <a:gd name="T37" fmla="*/ 42 h 146"/>
                <a:gd name="T38" fmla="*/ 71 w 145"/>
                <a:gd name="T39" fmla="*/ 56 h 146"/>
                <a:gd name="T40" fmla="*/ 72 w 145"/>
                <a:gd name="T41" fmla="*/ 61 h 146"/>
                <a:gd name="T42" fmla="*/ 49 w 145"/>
                <a:gd name="T43" fmla="*/ 55 h 146"/>
                <a:gd name="T44" fmla="*/ 31 w 145"/>
                <a:gd name="T45" fmla="*/ 40 h 146"/>
                <a:gd name="T46" fmla="*/ 28 w 145"/>
                <a:gd name="T47" fmla="*/ 50 h 146"/>
                <a:gd name="T48" fmla="*/ 37 w 145"/>
                <a:gd name="T49" fmla="*/ 67 h 146"/>
                <a:gd name="T50" fmla="*/ 27 w 145"/>
                <a:gd name="T51" fmla="*/ 64 h 146"/>
                <a:gd name="T52" fmla="*/ 27 w 145"/>
                <a:gd name="T53" fmla="*/ 65 h 146"/>
                <a:gd name="T54" fmla="*/ 32 w 145"/>
                <a:gd name="T55" fmla="*/ 77 h 146"/>
                <a:gd name="T56" fmla="*/ 44 w 145"/>
                <a:gd name="T57" fmla="*/ 84 h 146"/>
                <a:gd name="T58" fmla="*/ 39 w 145"/>
                <a:gd name="T59" fmla="*/ 85 h 146"/>
                <a:gd name="T60" fmla="*/ 35 w 145"/>
                <a:gd name="T61" fmla="*/ 84 h 146"/>
                <a:gd name="T62" fmla="*/ 42 w 145"/>
                <a:gd name="T63" fmla="*/ 94 h 146"/>
                <a:gd name="T64" fmla="*/ 54 w 145"/>
                <a:gd name="T65" fmla="*/ 98 h 146"/>
                <a:gd name="T66" fmla="*/ 29 w 145"/>
                <a:gd name="T67" fmla="*/ 107 h 146"/>
                <a:gd name="T68" fmla="*/ 24 w 145"/>
                <a:gd name="T69" fmla="*/ 106 h 146"/>
                <a:gd name="T70" fmla="*/ 55 w 145"/>
                <a:gd name="T71" fmla="*/ 115 h 146"/>
                <a:gd name="T72" fmla="*/ 75 w 145"/>
                <a:gd name="T73" fmla="*/ 112 h 146"/>
                <a:gd name="T74" fmla="*/ 90 w 145"/>
                <a:gd name="T75" fmla="*/ 103 h 146"/>
                <a:gd name="T76" fmla="*/ 102 w 145"/>
                <a:gd name="T77" fmla="*/ 90 h 146"/>
                <a:gd name="T78" fmla="*/ 109 w 145"/>
                <a:gd name="T79" fmla="*/ 75 h 146"/>
                <a:gd name="T80" fmla="*/ 111 w 145"/>
                <a:gd name="T81" fmla="*/ 59 h 146"/>
                <a:gd name="T82" fmla="*/ 111 w 145"/>
                <a:gd name="T83" fmla="*/ 56 h 146"/>
                <a:gd name="T84" fmla="*/ 121 w 145"/>
                <a:gd name="T85" fmla="*/ 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5" h="146">
                  <a:moveTo>
                    <a:pt x="145" y="28"/>
                  </a:moveTo>
                  <a:cubicBezTo>
                    <a:pt x="145" y="118"/>
                    <a:pt x="145" y="118"/>
                    <a:pt x="145" y="118"/>
                  </a:cubicBezTo>
                  <a:cubicBezTo>
                    <a:pt x="145" y="126"/>
                    <a:pt x="143" y="132"/>
                    <a:pt x="137" y="138"/>
                  </a:cubicBezTo>
                  <a:cubicBezTo>
                    <a:pt x="132" y="143"/>
                    <a:pt x="126" y="146"/>
                    <a:pt x="118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0" y="146"/>
                    <a:pt x="13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6" y="0"/>
                    <a:pt x="132" y="3"/>
                    <a:pt x="137" y="8"/>
                  </a:cubicBezTo>
                  <a:cubicBezTo>
                    <a:pt x="143" y="14"/>
                    <a:pt x="145" y="20"/>
                    <a:pt x="145" y="28"/>
                  </a:cubicBezTo>
                  <a:close/>
                  <a:moveTo>
                    <a:pt x="121" y="46"/>
                  </a:moveTo>
                  <a:cubicBezTo>
                    <a:pt x="118" y="47"/>
                    <a:pt x="114" y="49"/>
                    <a:pt x="110" y="49"/>
                  </a:cubicBezTo>
                  <a:cubicBezTo>
                    <a:pt x="114" y="47"/>
                    <a:pt x="117" y="43"/>
                    <a:pt x="118" y="38"/>
                  </a:cubicBezTo>
                  <a:cubicBezTo>
                    <a:pt x="114" y="40"/>
                    <a:pt x="110" y="42"/>
                    <a:pt x="106" y="43"/>
                  </a:cubicBezTo>
                  <a:cubicBezTo>
                    <a:pt x="102" y="39"/>
                    <a:pt x="97" y="37"/>
                    <a:pt x="91" y="37"/>
                  </a:cubicBezTo>
                  <a:cubicBezTo>
                    <a:pt x="86" y="37"/>
                    <a:pt x="81" y="39"/>
                    <a:pt x="77" y="42"/>
                  </a:cubicBezTo>
                  <a:cubicBezTo>
                    <a:pt x="73" y="46"/>
                    <a:pt x="71" y="51"/>
                    <a:pt x="71" y="56"/>
                  </a:cubicBezTo>
                  <a:cubicBezTo>
                    <a:pt x="71" y="58"/>
                    <a:pt x="72" y="60"/>
                    <a:pt x="72" y="61"/>
                  </a:cubicBezTo>
                  <a:cubicBezTo>
                    <a:pt x="64" y="61"/>
                    <a:pt x="56" y="59"/>
                    <a:pt x="49" y="55"/>
                  </a:cubicBezTo>
                  <a:cubicBezTo>
                    <a:pt x="42" y="51"/>
                    <a:pt x="36" y="46"/>
                    <a:pt x="31" y="40"/>
                  </a:cubicBezTo>
                  <a:cubicBezTo>
                    <a:pt x="29" y="43"/>
                    <a:pt x="28" y="47"/>
                    <a:pt x="28" y="50"/>
                  </a:cubicBezTo>
                  <a:cubicBezTo>
                    <a:pt x="28" y="57"/>
                    <a:pt x="31" y="63"/>
                    <a:pt x="37" y="67"/>
                  </a:cubicBezTo>
                  <a:cubicBezTo>
                    <a:pt x="34" y="67"/>
                    <a:pt x="31" y="66"/>
                    <a:pt x="27" y="64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7" y="69"/>
                    <a:pt x="29" y="73"/>
                    <a:pt x="32" y="77"/>
                  </a:cubicBezTo>
                  <a:cubicBezTo>
                    <a:pt x="35" y="81"/>
                    <a:pt x="39" y="83"/>
                    <a:pt x="44" y="84"/>
                  </a:cubicBezTo>
                  <a:cubicBezTo>
                    <a:pt x="42" y="85"/>
                    <a:pt x="40" y="85"/>
                    <a:pt x="39" y="85"/>
                  </a:cubicBezTo>
                  <a:cubicBezTo>
                    <a:pt x="38" y="85"/>
                    <a:pt x="37" y="85"/>
                    <a:pt x="35" y="84"/>
                  </a:cubicBezTo>
                  <a:cubicBezTo>
                    <a:pt x="36" y="88"/>
                    <a:pt x="39" y="92"/>
                    <a:pt x="42" y="94"/>
                  </a:cubicBezTo>
                  <a:cubicBezTo>
                    <a:pt x="46" y="97"/>
                    <a:pt x="49" y="98"/>
                    <a:pt x="54" y="98"/>
                  </a:cubicBezTo>
                  <a:cubicBezTo>
                    <a:pt x="46" y="104"/>
                    <a:pt x="38" y="107"/>
                    <a:pt x="29" y="107"/>
                  </a:cubicBezTo>
                  <a:cubicBezTo>
                    <a:pt x="27" y="107"/>
                    <a:pt x="26" y="107"/>
                    <a:pt x="24" y="106"/>
                  </a:cubicBezTo>
                  <a:cubicBezTo>
                    <a:pt x="34" y="112"/>
                    <a:pt x="44" y="115"/>
                    <a:pt x="55" y="115"/>
                  </a:cubicBezTo>
                  <a:cubicBezTo>
                    <a:pt x="62" y="115"/>
                    <a:pt x="68" y="114"/>
                    <a:pt x="75" y="112"/>
                  </a:cubicBezTo>
                  <a:cubicBezTo>
                    <a:pt x="81" y="110"/>
                    <a:pt x="86" y="107"/>
                    <a:pt x="90" y="103"/>
                  </a:cubicBezTo>
                  <a:cubicBezTo>
                    <a:pt x="95" y="99"/>
                    <a:pt x="99" y="95"/>
                    <a:pt x="102" y="90"/>
                  </a:cubicBezTo>
                  <a:cubicBezTo>
                    <a:pt x="105" y="85"/>
                    <a:pt x="107" y="80"/>
                    <a:pt x="109" y="75"/>
                  </a:cubicBezTo>
                  <a:cubicBezTo>
                    <a:pt x="111" y="69"/>
                    <a:pt x="111" y="64"/>
                    <a:pt x="111" y="59"/>
                  </a:cubicBezTo>
                  <a:cubicBezTo>
                    <a:pt x="111" y="58"/>
                    <a:pt x="111" y="57"/>
                    <a:pt x="111" y="56"/>
                  </a:cubicBezTo>
                  <a:cubicBezTo>
                    <a:pt x="115" y="53"/>
                    <a:pt x="118" y="50"/>
                    <a:pt x="121" y="4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sp>
          <p:nvSpPr>
            <p:cNvPr id="23" name="Freeform 127">
              <a:extLst>
                <a:ext uri="{FF2B5EF4-FFF2-40B4-BE49-F238E27FC236}">
                  <a16:creationId xmlns:a16="http://schemas.microsoft.com/office/drawing/2014/main" id="{0CD27B25-9B38-403E-A617-E93DAF69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1933" y="5679819"/>
              <a:ext cx="298573" cy="301430"/>
            </a:xfrm>
            <a:custGeom>
              <a:avLst/>
              <a:gdLst>
                <a:gd name="T0" fmla="*/ 145 w 145"/>
                <a:gd name="T1" fmla="*/ 118 h 146"/>
                <a:gd name="T2" fmla="*/ 137 w 145"/>
                <a:gd name="T3" fmla="*/ 138 h 146"/>
                <a:gd name="T4" fmla="*/ 118 w 145"/>
                <a:gd name="T5" fmla="*/ 146 h 146"/>
                <a:gd name="T6" fmla="*/ 100 w 145"/>
                <a:gd name="T7" fmla="*/ 146 h 146"/>
                <a:gd name="T8" fmla="*/ 100 w 145"/>
                <a:gd name="T9" fmla="*/ 88 h 146"/>
                <a:gd name="T10" fmla="*/ 119 w 145"/>
                <a:gd name="T11" fmla="*/ 88 h 146"/>
                <a:gd name="T12" fmla="*/ 122 w 145"/>
                <a:gd name="T13" fmla="*/ 67 h 146"/>
                <a:gd name="T14" fmla="*/ 100 w 145"/>
                <a:gd name="T15" fmla="*/ 67 h 146"/>
                <a:gd name="T16" fmla="*/ 100 w 145"/>
                <a:gd name="T17" fmla="*/ 53 h 146"/>
                <a:gd name="T18" fmla="*/ 102 w 145"/>
                <a:gd name="T19" fmla="*/ 46 h 146"/>
                <a:gd name="T20" fmla="*/ 111 w 145"/>
                <a:gd name="T21" fmla="*/ 43 h 146"/>
                <a:gd name="T22" fmla="*/ 124 w 145"/>
                <a:gd name="T23" fmla="*/ 43 h 146"/>
                <a:gd name="T24" fmla="*/ 124 w 145"/>
                <a:gd name="T25" fmla="*/ 23 h 146"/>
                <a:gd name="T26" fmla="*/ 107 w 145"/>
                <a:gd name="T27" fmla="*/ 22 h 146"/>
                <a:gd name="T28" fmla="*/ 86 w 145"/>
                <a:gd name="T29" fmla="*/ 30 h 146"/>
                <a:gd name="T30" fmla="*/ 79 w 145"/>
                <a:gd name="T31" fmla="*/ 51 h 146"/>
                <a:gd name="T32" fmla="*/ 79 w 145"/>
                <a:gd name="T33" fmla="*/ 67 h 146"/>
                <a:gd name="T34" fmla="*/ 57 w 145"/>
                <a:gd name="T35" fmla="*/ 67 h 146"/>
                <a:gd name="T36" fmla="*/ 57 w 145"/>
                <a:gd name="T37" fmla="*/ 88 h 146"/>
                <a:gd name="T38" fmla="*/ 79 w 145"/>
                <a:gd name="T39" fmla="*/ 88 h 146"/>
                <a:gd name="T40" fmla="*/ 79 w 145"/>
                <a:gd name="T41" fmla="*/ 146 h 146"/>
                <a:gd name="T42" fmla="*/ 27 w 145"/>
                <a:gd name="T43" fmla="*/ 146 h 146"/>
                <a:gd name="T44" fmla="*/ 8 w 145"/>
                <a:gd name="T45" fmla="*/ 138 h 146"/>
                <a:gd name="T46" fmla="*/ 0 w 145"/>
                <a:gd name="T47" fmla="*/ 118 h 146"/>
                <a:gd name="T48" fmla="*/ 0 w 145"/>
                <a:gd name="T49" fmla="*/ 28 h 146"/>
                <a:gd name="T50" fmla="*/ 8 w 145"/>
                <a:gd name="T51" fmla="*/ 8 h 146"/>
                <a:gd name="T52" fmla="*/ 27 w 145"/>
                <a:gd name="T53" fmla="*/ 0 h 146"/>
                <a:gd name="T54" fmla="*/ 118 w 145"/>
                <a:gd name="T55" fmla="*/ 0 h 146"/>
                <a:gd name="T56" fmla="*/ 137 w 145"/>
                <a:gd name="T57" fmla="*/ 8 h 146"/>
                <a:gd name="T58" fmla="*/ 145 w 145"/>
                <a:gd name="T59" fmla="*/ 28 h 146"/>
                <a:gd name="T60" fmla="*/ 145 w 145"/>
                <a:gd name="T61" fmla="*/ 1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5" h="146">
                  <a:moveTo>
                    <a:pt x="145" y="118"/>
                  </a:moveTo>
                  <a:cubicBezTo>
                    <a:pt x="145" y="126"/>
                    <a:pt x="142" y="132"/>
                    <a:pt x="137" y="138"/>
                  </a:cubicBezTo>
                  <a:cubicBezTo>
                    <a:pt x="132" y="143"/>
                    <a:pt x="125" y="146"/>
                    <a:pt x="118" y="146"/>
                  </a:cubicBezTo>
                  <a:cubicBezTo>
                    <a:pt x="100" y="146"/>
                    <a:pt x="100" y="146"/>
                    <a:pt x="100" y="146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00" y="67"/>
                    <a:pt x="100" y="67"/>
                    <a:pt x="100" y="67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00" y="50"/>
                    <a:pt x="101" y="47"/>
                    <a:pt x="102" y="46"/>
                  </a:cubicBezTo>
                  <a:cubicBezTo>
                    <a:pt x="104" y="44"/>
                    <a:pt x="107" y="43"/>
                    <a:pt x="111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8" y="23"/>
                    <a:pt x="112" y="22"/>
                    <a:pt x="107" y="22"/>
                  </a:cubicBezTo>
                  <a:cubicBezTo>
                    <a:pt x="98" y="22"/>
                    <a:pt x="91" y="25"/>
                    <a:pt x="86" y="30"/>
                  </a:cubicBezTo>
                  <a:cubicBezTo>
                    <a:pt x="81" y="35"/>
                    <a:pt x="79" y="42"/>
                    <a:pt x="79" y="51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0" y="146"/>
                    <a:pt x="13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5" y="0"/>
                    <a:pt x="132" y="3"/>
                    <a:pt x="137" y="8"/>
                  </a:cubicBezTo>
                  <a:cubicBezTo>
                    <a:pt x="142" y="14"/>
                    <a:pt x="145" y="20"/>
                    <a:pt x="145" y="28"/>
                  </a:cubicBezTo>
                  <a:lnTo>
                    <a:pt x="145" y="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sp>
          <p:nvSpPr>
            <p:cNvPr id="24" name="Freeform 137">
              <a:extLst>
                <a:ext uri="{FF2B5EF4-FFF2-40B4-BE49-F238E27FC236}">
                  <a16:creationId xmlns:a16="http://schemas.microsoft.com/office/drawing/2014/main" id="{9267A9FE-B33A-4FE1-9229-24F762CCF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6196" y="5679819"/>
              <a:ext cx="302858" cy="301430"/>
            </a:xfrm>
            <a:custGeom>
              <a:avLst/>
              <a:gdLst>
                <a:gd name="T0" fmla="*/ 146 w 146"/>
                <a:gd name="T1" fmla="*/ 28 h 146"/>
                <a:gd name="T2" fmla="*/ 146 w 146"/>
                <a:gd name="T3" fmla="*/ 118 h 146"/>
                <a:gd name="T4" fmla="*/ 138 w 146"/>
                <a:gd name="T5" fmla="*/ 138 h 146"/>
                <a:gd name="T6" fmla="*/ 118 w 146"/>
                <a:gd name="T7" fmla="*/ 146 h 146"/>
                <a:gd name="T8" fmla="*/ 28 w 146"/>
                <a:gd name="T9" fmla="*/ 146 h 146"/>
                <a:gd name="T10" fmla="*/ 8 w 146"/>
                <a:gd name="T11" fmla="*/ 138 h 146"/>
                <a:gd name="T12" fmla="*/ 0 w 146"/>
                <a:gd name="T13" fmla="*/ 118 h 146"/>
                <a:gd name="T14" fmla="*/ 0 w 146"/>
                <a:gd name="T15" fmla="*/ 28 h 146"/>
                <a:gd name="T16" fmla="*/ 8 w 146"/>
                <a:gd name="T17" fmla="*/ 8 h 146"/>
                <a:gd name="T18" fmla="*/ 28 w 146"/>
                <a:gd name="T19" fmla="*/ 0 h 146"/>
                <a:gd name="T20" fmla="*/ 118 w 146"/>
                <a:gd name="T21" fmla="*/ 0 h 146"/>
                <a:gd name="T22" fmla="*/ 138 w 146"/>
                <a:gd name="T23" fmla="*/ 8 h 146"/>
                <a:gd name="T24" fmla="*/ 146 w 146"/>
                <a:gd name="T25" fmla="*/ 28 h 146"/>
                <a:gd name="T26" fmla="*/ 46 w 146"/>
                <a:gd name="T27" fmla="*/ 36 h 146"/>
                <a:gd name="T28" fmla="*/ 43 w 146"/>
                <a:gd name="T29" fmla="*/ 28 h 146"/>
                <a:gd name="T30" fmla="*/ 34 w 146"/>
                <a:gd name="T31" fmla="*/ 25 h 146"/>
                <a:gd name="T32" fmla="*/ 25 w 146"/>
                <a:gd name="T33" fmla="*/ 28 h 146"/>
                <a:gd name="T34" fmla="*/ 21 w 146"/>
                <a:gd name="T35" fmla="*/ 36 h 146"/>
                <a:gd name="T36" fmla="*/ 25 w 146"/>
                <a:gd name="T37" fmla="*/ 44 h 146"/>
                <a:gd name="T38" fmla="*/ 33 w 146"/>
                <a:gd name="T39" fmla="*/ 47 h 146"/>
                <a:gd name="T40" fmla="*/ 34 w 146"/>
                <a:gd name="T41" fmla="*/ 47 h 146"/>
                <a:gd name="T42" fmla="*/ 43 w 146"/>
                <a:gd name="T43" fmla="*/ 44 h 146"/>
                <a:gd name="T44" fmla="*/ 46 w 146"/>
                <a:gd name="T45" fmla="*/ 36 h 146"/>
                <a:gd name="T46" fmla="*/ 23 w 146"/>
                <a:gd name="T47" fmla="*/ 122 h 146"/>
                <a:gd name="T48" fmla="*/ 45 w 146"/>
                <a:gd name="T49" fmla="*/ 122 h 146"/>
                <a:gd name="T50" fmla="*/ 45 w 146"/>
                <a:gd name="T51" fmla="*/ 56 h 146"/>
                <a:gd name="T52" fmla="*/ 23 w 146"/>
                <a:gd name="T53" fmla="*/ 56 h 146"/>
                <a:gd name="T54" fmla="*/ 23 w 146"/>
                <a:gd name="T55" fmla="*/ 122 h 146"/>
                <a:gd name="T56" fmla="*/ 101 w 146"/>
                <a:gd name="T57" fmla="*/ 122 h 146"/>
                <a:gd name="T58" fmla="*/ 123 w 146"/>
                <a:gd name="T59" fmla="*/ 122 h 146"/>
                <a:gd name="T60" fmla="*/ 123 w 146"/>
                <a:gd name="T61" fmla="*/ 84 h 146"/>
                <a:gd name="T62" fmla="*/ 116 w 146"/>
                <a:gd name="T63" fmla="*/ 62 h 146"/>
                <a:gd name="T64" fmla="*/ 98 w 146"/>
                <a:gd name="T65" fmla="*/ 55 h 146"/>
                <a:gd name="T66" fmla="*/ 78 w 146"/>
                <a:gd name="T67" fmla="*/ 66 h 146"/>
                <a:gd name="T68" fmla="*/ 78 w 146"/>
                <a:gd name="T69" fmla="*/ 66 h 146"/>
                <a:gd name="T70" fmla="*/ 78 w 146"/>
                <a:gd name="T71" fmla="*/ 56 h 146"/>
                <a:gd name="T72" fmla="*/ 57 w 146"/>
                <a:gd name="T73" fmla="*/ 56 h 146"/>
                <a:gd name="T74" fmla="*/ 57 w 146"/>
                <a:gd name="T75" fmla="*/ 122 h 146"/>
                <a:gd name="T76" fmla="*/ 78 w 146"/>
                <a:gd name="T77" fmla="*/ 122 h 146"/>
                <a:gd name="T78" fmla="*/ 78 w 146"/>
                <a:gd name="T79" fmla="*/ 85 h 146"/>
                <a:gd name="T80" fmla="*/ 79 w 146"/>
                <a:gd name="T81" fmla="*/ 80 h 146"/>
                <a:gd name="T82" fmla="*/ 83 w 146"/>
                <a:gd name="T83" fmla="*/ 74 h 146"/>
                <a:gd name="T84" fmla="*/ 90 w 146"/>
                <a:gd name="T85" fmla="*/ 72 h 146"/>
                <a:gd name="T86" fmla="*/ 101 w 146"/>
                <a:gd name="T87" fmla="*/ 87 h 146"/>
                <a:gd name="T88" fmla="*/ 101 w 146"/>
                <a:gd name="T89" fmla="*/ 12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46">
                  <a:moveTo>
                    <a:pt x="146" y="28"/>
                  </a:moveTo>
                  <a:cubicBezTo>
                    <a:pt x="146" y="118"/>
                    <a:pt x="146" y="118"/>
                    <a:pt x="146" y="118"/>
                  </a:cubicBezTo>
                  <a:cubicBezTo>
                    <a:pt x="146" y="126"/>
                    <a:pt x="143" y="132"/>
                    <a:pt x="138" y="138"/>
                  </a:cubicBezTo>
                  <a:cubicBezTo>
                    <a:pt x="132" y="143"/>
                    <a:pt x="126" y="146"/>
                    <a:pt x="118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0" y="146"/>
                    <a:pt x="14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4" y="3"/>
                    <a:pt x="20" y="0"/>
                    <a:pt x="2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6" y="0"/>
                    <a:pt x="132" y="3"/>
                    <a:pt x="138" y="8"/>
                  </a:cubicBezTo>
                  <a:cubicBezTo>
                    <a:pt x="143" y="14"/>
                    <a:pt x="146" y="20"/>
                    <a:pt x="146" y="28"/>
                  </a:cubicBezTo>
                  <a:close/>
                  <a:moveTo>
                    <a:pt x="46" y="36"/>
                  </a:moveTo>
                  <a:cubicBezTo>
                    <a:pt x="46" y="33"/>
                    <a:pt x="45" y="30"/>
                    <a:pt x="43" y="28"/>
                  </a:cubicBezTo>
                  <a:cubicBezTo>
                    <a:pt x="40" y="26"/>
                    <a:pt x="37" y="25"/>
                    <a:pt x="34" y="25"/>
                  </a:cubicBezTo>
                  <a:cubicBezTo>
                    <a:pt x="30" y="25"/>
                    <a:pt x="27" y="26"/>
                    <a:pt x="25" y="28"/>
                  </a:cubicBezTo>
                  <a:cubicBezTo>
                    <a:pt x="23" y="30"/>
                    <a:pt x="21" y="33"/>
                    <a:pt x="21" y="36"/>
                  </a:cubicBezTo>
                  <a:cubicBezTo>
                    <a:pt x="21" y="39"/>
                    <a:pt x="22" y="42"/>
                    <a:pt x="25" y="44"/>
                  </a:cubicBezTo>
                  <a:cubicBezTo>
                    <a:pt x="27" y="46"/>
                    <a:pt x="30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7"/>
                    <a:pt x="40" y="46"/>
                    <a:pt x="43" y="44"/>
                  </a:cubicBezTo>
                  <a:cubicBezTo>
                    <a:pt x="45" y="42"/>
                    <a:pt x="46" y="39"/>
                    <a:pt x="46" y="36"/>
                  </a:cubicBezTo>
                  <a:close/>
                  <a:moveTo>
                    <a:pt x="23" y="122"/>
                  </a:moveTo>
                  <a:cubicBezTo>
                    <a:pt x="45" y="122"/>
                    <a:pt x="45" y="122"/>
                    <a:pt x="45" y="122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23" y="56"/>
                    <a:pt x="23" y="56"/>
                    <a:pt x="23" y="56"/>
                  </a:cubicBezTo>
                  <a:lnTo>
                    <a:pt x="23" y="122"/>
                  </a:lnTo>
                  <a:close/>
                  <a:moveTo>
                    <a:pt x="101" y="122"/>
                  </a:moveTo>
                  <a:cubicBezTo>
                    <a:pt x="123" y="122"/>
                    <a:pt x="123" y="122"/>
                    <a:pt x="123" y="12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75"/>
                    <a:pt x="121" y="67"/>
                    <a:pt x="116" y="62"/>
                  </a:cubicBezTo>
                  <a:cubicBezTo>
                    <a:pt x="112" y="57"/>
                    <a:pt x="106" y="55"/>
                    <a:pt x="98" y="55"/>
                  </a:cubicBezTo>
                  <a:cubicBezTo>
                    <a:pt x="89" y="55"/>
                    <a:pt x="83" y="58"/>
                    <a:pt x="78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60"/>
                    <a:pt x="57" y="82"/>
                    <a:pt x="57" y="122"/>
                  </a:cubicBezTo>
                  <a:cubicBezTo>
                    <a:pt x="78" y="122"/>
                    <a:pt x="78" y="122"/>
                    <a:pt x="78" y="122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83"/>
                    <a:pt x="79" y="81"/>
                    <a:pt x="79" y="80"/>
                  </a:cubicBezTo>
                  <a:cubicBezTo>
                    <a:pt x="80" y="78"/>
                    <a:pt x="81" y="76"/>
                    <a:pt x="83" y="74"/>
                  </a:cubicBezTo>
                  <a:cubicBezTo>
                    <a:pt x="85" y="73"/>
                    <a:pt x="88" y="72"/>
                    <a:pt x="90" y="72"/>
                  </a:cubicBezTo>
                  <a:cubicBezTo>
                    <a:pt x="98" y="72"/>
                    <a:pt x="101" y="77"/>
                    <a:pt x="101" y="87"/>
                  </a:cubicBezTo>
                  <a:lnTo>
                    <a:pt x="101" y="1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B84B2CE-0A26-412A-BC6A-98B3F3C2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90695" y="5740534"/>
              <a:ext cx="202500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39797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h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7B5E9-CCAE-49DA-B039-BFA0D19DA8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 r="30593" b="20253"/>
          <a:stretch/>
        </p:blipFill>
        <p:spPr>
          <a:xfrm>
            <a:off x="4925569" y="1"/>
            <a:ext cx="7266432" cy="68580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F992549-DA6B-4A82-9952-F53276867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408"/>
            <a:ext cx="2594114" cy="7585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EE3488-1EC3-460F-9749-ECE5948D98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190" y="4167964"/>
            <a:ext cx="5763951" cy="1961374"/>
          </a:xfrm>
        </p:spPr>
        <p:txBody>
          <a:bodyPr/>
          <a:lstStyle>
            <a:lvl1pPr>
              <a:defRPr>
                <a:solidFill>
                  <a:srgbClr val="010172"/>
                </a:solidFill>
              </a:defRPr>
            </a:lvl1pPr>
          </a:lstStyle>
          <a:p>
            <a:r>
              <a:rPr lang="de-CH" noProof="0"/>
              <a:t>Titel durch Klicken hinzufügen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100EC333-A32A-4FC0-A9A3-199A130C6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0102" y="3685954"/>
            <a:ext cx="5771039" cy="375683"/>
          </a:xfrm>
        </p:spPr>
        <p:txBody>
          <a:bodyPr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36195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noProof="0"/>
              <a:t>Untertitel der Präsentation durch Klicken hinzufügen.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C628316-2075-4C0A-BD95-A0806DC7C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 r="30593" b="20253"/>
          <a:stretch/>
        </p:blipFill>
        <p:spPr>
          <a:xfrm>
            <a:off x="4925569" y="1"/>
            <a:ext cx="7266432" cy="68580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D92DBC3-091E-46A4-8C79-6CD32A5A5A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408"/>
            <a:ext cx="2594114" cy="7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792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3B62F0E-3147-4AF3-A1D4-D892BE0D7716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0EF0BC-3422-4929-BA2B-2CBFC9138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DC5B93A9-F82D-498E-B533-1B4014AA85EF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B0A7CD0C-9B9E-4E1B-A752-81BFF76001C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F4F8357F-ADDF-42B2-AACF-7D743E4F72D1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9774E1-60D8-4E22-A720-26F471825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7FACD44B-0439-4664-887C-1E8D3EFD090A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E7174-CB2D-477F-A4BA-E10FFC34E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F9B6442A-1EE8-42F7-920F-2443A34B30CB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5">
            <a:extLst>
              <a:ext uri="{FF2B5EF4-FFF2-40B4-BE49-F238E27FC236}">
                <a16:creationId xmlns:a16="http://schemas.microsoft.com/office/drawing/2014/main" id="{E02C643C-154D-4E8C-AAAD-657B63CFC794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D1E5E98A-7B9C-4AD4-89CE-D3C5AA954061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40943080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sprechpart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">
            <a:extLst>
              <a:ext uri="{FF2B5EF4-FFF2-40B4-BE49-F238E27FC236}">
                <a16:creationId xmlns:a16="http://schemas.microsoft.com/office/drawing/2014/main" id="{052D80E6-8B33-44A9-BC06-74A12824DA6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A2DD5BC7-F475-49D1-AACD-DEC64DFD88B2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0ABB4B-84A7-41D5-B85D-4AA267C24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684F6A71-662A-467D-95E2-51C7234F353D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Shape 3">
            <a:extLst>
              <a:ext uri="{FF2B5EF4-FFF2-40B4-BE49-F238E27FC236}">
                <a16:creationId xmlns:a16="http://schemas.microsoft.com/office/drawing/2014/main" id="{F2671947-25A5-41D7-81C0-B8AE3F97D3CE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ED975C4-684B-4AFE-A35A-59EB0BDFBEF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8762" y="1755190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09D7F9D-7E9A-4FF8-8F54-900CF42A0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947" y="4952203"/>
            <a:ext cx="164644" cy="16464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37C4935-43CF-4946-A1F5-09BFE9F7C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35965" y="4893026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AD1ED56-92A5-4507-B519-9C10E76406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284793"/>
            <a:ext cx="164644" cy="164644"/>
          </a:xfrm>
          <a:prstGeom prst="rect">
            <a:avLst/>
          </a:prstGeom>
        </p:spPr>
      </p:pic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3210861-6D62-45BB-8092-E723F754AE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58892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FA815F6C-8474-4CEF-BE66-D968E9B61EA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58891" y="4348601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058FD41-3EE8-424A-BE7F-C380DE37EA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5965" y="522297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08B8BC7F-1E27-4D12-B243-B8DE87BA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F39717C-2F3E-4165-852D-DC8DB5B02C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947" y="4952203"/>
            <a:ext cx="164644" cy="16464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705058-86B0-4680-BAF4-22A63BF2BE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284793"/>
            <a:ext cx="164644" cy="1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23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sprechpart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">
            <a:extLst>
              <a:ext uri="{FF2B5EF4-FFF2-40B4-BE49-F238E27FC236}">
                <a16:creationId xmlns:a16="http://schemas.microsoft.com/office/drawing/2014/main" id="{052D80E6-8B33-44A9-BC06-74A12824DA6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A2DD5BC7-F475-49D1-AACD-DEC64DFD88B2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0ABB4B-84A7-41D5-B85D-4AA267C24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684F6A71-662A-467D-95E2-51C7234F353D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Shape 3">
            <a:extLst>
              <a:ext uri="{FF2B5EF4-FFF2-40B4-BE49-F238E27FC236}">
                <a16:creationId xmlns:a16="http://schemas.microsoft.com/office/drawing/2014/main" id="{F2671947-25A5-41D7-81C0-B8AE3F97D3CE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88958B4-BD56-46D8-8DBD-FED35A504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9163" y="1751321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3DA6EA3-08C2-418E-B87A-B1F624299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3739" y="4978102"/>
            <a:ext cx="164644" cy="164644"/>
          </a:xfrm>
          <a:prstGeom prst="rect">
            <a:avLst/>
          </a:prstGeom>
        </p:spPr>
      </p:pic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16FF58D-3B14-47E1-9CD8-B0F990B070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4487" y="4889744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1724612-70F3-4287-A104-E0DE33C76F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3739" y="5298205"/>
            <a:ext cx="164644" cy="164644"/>
          </a:xfrm>
          <a:prstGeom prst="rect">
            <a:avLst/>
          </a:prstGeom>
        </p:spPr>
      </p:pic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D4B3F4F-49E3-4F30-B4B9-7BE511AE93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6009" y="4032243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04DF602-9A1B-4846-B9E5-8064B2981E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6009" y="4325575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625D01BA-8D91-40E6-8C56-6B8E5DF60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4487" y="5215884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3C7DC1BB-CD01-4C2D-A8F1-638653CC7B1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677288" y="1755190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D4107B3A-44EF-48F3-81ED-50BE797EC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2473" y="4952203"/>
            <a:ext cx="164644" cy="164644"/>
          </a:xfrm>
          <a:prstGeom prst="rect">
            <a:avLst/>
          </a:prstGeom>
        </p:spPr>
      </p:pic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03E68FD-3766-4ABB-8B65-D9F0A47911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54491" y="4893026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7AC2AAC2-CDDA-4FFD-B2FC-A7D2255ECA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2473" y="5284793"/>
            <a:ext cx="164644" cy="164644"/>
          </a:xfrm>
          <a:prstGeom prst="rect">
            <a:avLst/>
          </a:prstGeom>
        </p:spPr>
      </p:pic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4E865A8-682E-4E65-B6D6-38728ADD6D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77418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6738CA3-7092-4F1A-BC9A-BE846E6B1E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77417" y="4348601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CD222C94-BD82-4CB7-B135-A9A11DAFF1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54491" y="522297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23" name="Foliennummernplatzhalter 5">
            <a:extLst>
              <a:ext uri="{FF2B5EF4-FFF2-40B4-BE49-F238E27FC236}">
                <a16:creationId xmlns:a16="http://schemas.microsoft.com/office/drawing/2014/main" id="{72227095-0DF4-459A-A461-282E38867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2B06E63-9FCB-4746-82CE-7BE8581DA1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3739" y="4978102"/>
            <a:ext cx="164644" cy="1646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B105206-FCB3-4FB0-9088-75921A8769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3739" y="5298205"/>
            <a:ext cx="164644" cy="1646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10101D8-8244-4FE0-A8D7-AA6E955B2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2473" y="4952203"/>
            <a:ext cx="164644" cy="16464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5AC4A2E-214D-4917-92F6-93B30FC7CC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2473" y="5284793"/>
            <a:ext cx="164644" cy="1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78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sprechpart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">
            <a:extLst>
              <a:ext uri="{FF2B5EF4-FFF2-40B4-BE49-F238E27FC236}">
                <a16:creationId xmlns:a16="http://schemas.microsoft.com/office/drawing/2014/main" id="{052D80E6-8B33-44A9-BC06-74A12824DA6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A2DD5BC7-F475-49D1-AACD-DEC64DFD88B2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0ABB4B-84A7-41D5-B85D-4AA267C24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684F6A71-662A-467D-95E2-51C7234F353D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Shape 3">
            <a:extLst>
              <a:ext uri="{FF2B5EF4-FFF2-40B4-BE49-F238E27FC236}">
                <a16:creationId xmlns:a16="http://schemas.microsoft.com/office/drawing/2014/main" id="{F2671947-25A5-41D7-81C0-B8AE3F97D3CE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DEFC087B-B4F3-4F1E-BA22-805BAEFD7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3315" y="1758409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C50A72D3-0A86-48AB-A1E7-BB14134E99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7891" y="4985190"/>
            <a:ext cx="164644" cy="164644"/>
          </a:xfrm>
          <a:prstGeom prst="rect">
            <a:avLst/>
          </a:prstGeom>
        </p:spPr>
      </p:pic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ED884FA-3A43-4449-B575-C088418072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8639" y="4896832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3ED7B057-358F-4D93-81ED-59CCB9C322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7891" y="5305293"/>
            <a:ext cx="164644" cy="164644"/>
          </a:xfrm>
          <a:prstGeom prst="rect">
            <a:avLst/>
          </a:prstGeom>
        </p:spPr>
      </p:pic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5E7A62B7-BBD6-4F08-B958-2E2B0A5EEB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0161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6FA94334-1FD7-4772-932A-80EDD8C5D9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60161" y="4332663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89CCE51-77AF-4869-93F6-ABFFC54380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28639" y="522297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0C9CC8F1-79EB-48DE-86CF-81D4336AA94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1440" y="1755190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BAF4FDA6-4BB8-4228-8793-B0A950111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625" y="4952203"/>
            <a:ext cx="164644" cy="164644"/>
          </a:xfrm>
          <a:prstGeom prst="rect">
            <a:avLst/>
          </a:prstGeom>
        </p:spPr>
      </p:pic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98604DD9-DCA2-42A2-9BA1-60E6475D75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43" y="4893026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7C3CE38E-907E-4715-A34B-F069D9F788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625" y="5284793"/>
            <a:ext cx="164644" cy="164644"/>
          </a:xfrm>
          <a:prstGeom prst="rect">
            <a:avLst/>
          </a:prstGeom>
        </p:spPr>
      </p:pic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D3284848-F0EA-4661-B7B5-5F575FB7B3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570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15EA2767-5669-4454-B1AC-B4A347B374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1569" y="4348601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9D851C37-E3BA-4894-86AA-AB4174F24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643" y="522297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FFCE8F4C-675F-4A58-AB2E-481752A182D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72279" y="1812923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C2EEAC66-BE26-4FBC-B56F-0088A1DA4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9620" y="4985190"/>
            <a:ext cx="164644" cy="164644"/>
          </a:xfrm>
          <a:prstGeom prst="rect">
            <a:avLst/>
          </a:prstGeom>
        </p:spPr>
      </p:pic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780A574D-85C8-4C1E-A971-2BC834FC75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24264" y="4893025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7B4810AE-56D1-4CDA-84F1-3AF3AC3855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8208" y="5305293"/>
            <a:ext cx="164644" cy="164644"/>
          </a:xfrm>
          <a:prstGeom prst="rect">
            <a:avLst/>
          </a:prstGeom>
        </p:spPr>
      </p:pic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8B07BA20-4772-4708-B865-E34881A394F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74565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F1A5563-AC71-4576-A71D-28A40C5997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74564" y="4344419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2D49945B-29FF-4046-BB29-4107FFB6A2C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24264" y="5244655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68" name="Picture Placeholder 4">
            <a:extLst>
              <a:ext uri="{FF2B5EF4-FFF2-40B4-BE49-F238E27FC236}">
                <a16:creationId xmlns:a16="http://schemas.microsoft.com/office/drawing/2014/main" id="{F6B51258-0A5F-4CDF-B96F-A41BBD4AF37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452771" y="1838209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69" name="Grafik 68">
            <a:extLst>
              <a:ext uri="{FF2B5EF4-FFF2-40B4-BE49-F238E27FC236}">
                <a16:creationId xmlns:a16="http://schemas.microsoft.com/office/drawing/2014/main" id="{196BC573-8752-4536-AE2A-E9151B33F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9095" y="4948401"/>
            <a:ext cx="164644" cy="164644"/>
          </a:xfrm>
          <a:prstGeom prst="rect">
            <a:avLst/>
          </a:prstGeom>
        </p:spPr>
      </p:pic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1443E1D8-45C4-4825-9E42-FD9AA4FE461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03739" y="4893024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CE7016DE-429B-463A-A5B2-75A71C7BEC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3282" y="5280668"/>
            <a:ext cx="164644" cy="164644"/>
          </a:xfrm>
          <a:prstGeom prst="rect">
            <a:avLst/>
          </a:prstGeom>
        </p:spPr>
      </p:pic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BB86C976-4EAE-4566-B84C-4F3AAABDC9E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7840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5134DBFC-8FDB-455D-87CE-C05ED709DD3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57839" y="4344419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C059EC9C-C698-4737-8AC1-8E1E6296357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603739" y="523006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F2EFFFDD-4EC4-49B9-BF5F-BE532A035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1FFCE43-FD75-4F37-8DF5-ACCBE61597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7891" y="4985190"/>
            <a:ext cx="164644" cy="164644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8BFB96C-80BD-45A9-9C87-79F5DB695C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7891" y="5305293"/>
            <a:ext cx="164644" cy="164644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63BDC5B-BC19-4641-A936-9E948D1490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625" y="4952203"/>
            <a:ext cx="164644" cy="16464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F46286E-A570-474C-B0D4-5E58DF8CE4A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625" y="5284793"/>
            <a:ext cx="164644" cy="16464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B0A3C5B6-38E9-49E9-9D67-EA48A66E29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9620" y="4985190"/>
            <a:ext cx="164644" cy="164644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D8DB2B6E-BB6B-42E9-8B14-1ADE10270D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8208" y="5305293"/>
            <a:ext cx="164644" cy="16464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C57A4F9-5763-445C-8104-EBCECD069E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9095" y="4948401"/>
            <a:ext cx="164644" cy="164644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4FBC4178-8EEA-4BFB-A089-13335B7679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3282" y="5280668"/>
            <a:ext cx="164644" cy="1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67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B3FA368B-B059-4716-A6DD-42C72464920A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A1CE2-D78D-46D2-BEF6-194C2635E8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/>
              <a:t>Überschrift durch Klicken hinzufügen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EC1CC6A-CBC2-4826-B788-4A93CC1FED09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D024C9-3663-4766-98F0-AD6715C6F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99861835-A5ED-4BE2-8609-8EDB396A9534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Shape 5">
            <a:extLst>
              <a:ext uri="{FF2B5EF4-FFF2-40B4-BE49-F238E27FC236}">
                <a16:creationId xmlns:a16="http://schemas.microsoft.com/office/drawing/2014/main" id="{564FC2FE-A590-4C1D-9435-30602757117A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864B63B-C2EB-478F-AC23-1DF9CF1E04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3176588"/>
            <a:ext cx="11395075" cy="29527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Lorem ipsum dolor sit amet, consectetuer adipiscing elit. Aenean commodo ligula eget dolor. </a:t>
            </a:r>
          </a:p>
          <a:p>
            <a:pPr lvl="0"/>
            <a:r>
              <a:rPr lang="de-CH" noProof="0"/>
              <a:t>Lorem ipsum dolor sit amet, consectetuer adipiscing elit. Aenean commodo ligula eget dolor.</a:t>
            </a:r>
          </a:p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12F1DA71-404D-4545-A67B-DF41A3942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459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dunkel">
    <p:bg>
      <p:bgPr>
        <a:gradFill>
          <a:gsLst>
            <a:gs pos="0">
              <a:srgbClr val="0064FA"/>
            </a:gs>
            <a:gs pos="93000">
              <a:srgbClr val="010172"/>
            </a:gs>
          </a:gsLst>
          <a:lin ang="13522958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D1016F2C-F1B1-47F3-A826-8BA0D94569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5569" y="0"/>
            <a:ext cx="726643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EE3488-1EC3-460F-9749-ECE5948D98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190" y="4012028"/>
            <a:ext cx="5763951" cy="14956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Titel durch Klicken hinzufügen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E118E7FC-53DA-4F9C-99F9-39F69713D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738"/>
            <a:ext cx="2594114" cy="757932"/>
          </a:xfrm>
          <a:prstGeom prst="rect">
            <a:avLst/>
          </a:prstGeom>
        </p:spPr>
      </p:pic>
      <p:sp>
        <p:nvSpPr>
          <p:cNvPr id="6" name="Textplatzhalter 8">
            <a:extLst>
              <a:ext uri="{FF2B5EF4-FFF2-40B4-BE49-F238E27FC236}">
                <a16:creationId xmlns:a16="http://schemas.microsoft.com/office/drawing/2014/main" id="{100EC333-A32A-4FC0-A9A3-199A130C6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0102" y="3586722"/>
            <a:ext cx="5771039" cy="37568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6195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noProof="0"/>
              <a:t>Untertitel der Präsentation durch Klicken hinzufügen.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F48AB105-90D5-43B1-B409-12B085A1D7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7190" y="5831623"/>
            <a:ext cx="5771039" cy="375683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6195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noProof="0"/>
              <a:t>Datum durch Klicken hinzufügen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4EDB65B1-0371-4DFD-99B4-071C2B1F9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5569" y="0"/>
            <a:ext cx="7266432" cy="6858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601B130-E1DC-4EFB-98D4-16522BB565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738"/>
            <a:ext cx="2594114" cy="7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1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dunken 2">
    <p:bg>
      <p:bgPr>
        <a:solidFill>
          <a:srgbClr val="010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64493F-A43C-4AA8-B0B3-C5EC6242A7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r="3979" b="19873"/>
          <a:stretch/>
        </p:blipFill>
        <p:spPr>
          <a:xfrm>
            <a:off x="2139237" y="0"/>
            <a:ext cx="1005276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6C2D4E-2973-4F1C-87C6-398379C38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9763" y="1849149"/>
            <a:ext cx="3960000" cy="17862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Titel durch Klicken hinzufügen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4BA09CB-2AAA-42E9-9752-9BECCB495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738"/>
            <a:ext cx="2594114" cy="757932"/>
          </a:xfrm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2607734-80AF-4A94-B1B7-3D747942CE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9763" y="4373271"/>
            <a:ext cx="3990975" cy="262528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61950" indent="0">
              <a:buNone/>
              <a:defRPr/>
            </a:lvl2pPr>
          </a:lstStyle>
          <a:p>
            <a:r>
              <a:rPr lang="de-CH" noProof="0"/>
              <a:t>Name und Datum des Meetings eintragen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DFAEB4-85B3-4972-BAD8-3D51003DDA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9763" y="4770475"/>
            <a:ext cx="3990975" cy="135886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6195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noProof="0"/>
              <a:t>Untertitel der Präsentation durch Klicken hinzufügen.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AE4A0EA-791D-493A-8AB7-3ABCFAD57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r="3979" b="19873"/>
          <a:stretch/>
        </p:blipFill>
        <p:spPr>
          <a:xfrm>
            <a:off x="2139237" y="0"/>
            <a:ext cx="10052763" cy="685800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1F25CB70-C48E-42D5-991E-F2238E726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738"/>
            <a:ext cx="2594114" cy="7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0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665962A-381B-4841-9603-B9F85A118CFB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8DA0D86-2C39-43EF-8B3E-097030AD08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t"/>
          <a:lstStyle>
            <a:lvl1pPr>
              <a:defRPr kumimoji="0" lang="de-AT" sz="1600" normalizeH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 fontAlgn="auto" hangingPunct="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3D54AE-9D0B-4395-BF7F-1C68E7915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875" y="145272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02D5BA58-FEF3-4DB9-8627-A2EA3C0AA81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7C063D81-797D-45B4-8A8C-34E513E3590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FCD5E4A-F52B-4BE0-9F92-FB2636BC97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9876" y="3113965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DAEF59E-1103-4E05-AEC3-09A0A29604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9877" y="4777144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736AFED-6F2F-4B1B-B4E0-AFE0C68BE5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23950" y="1833032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BEDBCAC-6010-451D-960C-06FD2F7577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19877" y="3488747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3501B64-0407-4844-970C-5FA4B6ED37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19877" y="5161032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BE66F2BD-0A5A-4F89-B6D7-0929518C9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4420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665962A-381B-4841-9603-B9F85A118CFB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8DA0D86-2C39-43EF-8B3E-097030AD08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t"/>
          <a:lstStyle>
            <a:lvl1pPr>
              <a:defRPr kumimoji="0" lang="de-AT" sz="1600" normalizeH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 fontAlgn="auto" hangingPunct="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3D54AE-9D0B-4395-BF7F-1C68E7915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875" y="145272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02D5BA58-FEF3-4DB9-8627-A2EA3C0AA81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7C063D81-797D-45B4-8A8C-34E513E3590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FCD5E4A-F52B-4BE0-9F92-FB2636BC97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9876" y="273335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DAEF59E-1103-4E05-AEC3-09A0A29604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9874" y="401765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6019B2B7-0D60-40FF-B5B8-215FB75A2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19875" y="530195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12B55016-F929-4E1A-BCFB-472877F3CF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9876" y="1833766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21CF236-2A5A-464D-9BC1-291417EC602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19876" y="3118562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28398B7-0A99-452E-B0C3-16B5FCD043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19876" y="4403358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7D0F3E1-923A-4AFB-B318-C785AD2758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19876" y="5688154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05143437-7870-4325-828F-B123CE501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090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5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665962A-381B-4841-9603-B9F85A118CFB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8DA0D86-2C39-43EF-8B3E-097030AD08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t"/>
          <a:lstStyle>
            <a:lvl1pPr>
              <a:defRPr kumimoji="0" lang="de-AT" sz="1600" normalizeH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 fontAlgn="auto" hangingPunct="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3D54AE-9D0B-4395-BF7F-1C68E7915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875" y="132451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02D5BA58-FEF3-4DB9-8627-A2EA3C0AA81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7C063D81-797D-45B4-8A8C-34E513E3590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FCD5E4A-F52B-4BE0-9F92-FB2636BC97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9876" y="2310273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DAEF59E-1103-4E05-AEC3-09A0A29604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9877" y="329350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6019B2B7-0D60-40FF-B5B8-215FB75A2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19878" y="4276743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F0AB6FE5-CB19-4A08-8E65-177A917340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19879" y="525997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04E711-DCCA-49AF-ABEC-83FD3C91B4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9875" y="1704975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86A11339-223B-4BBE-AA0D-2AB3DE6332F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19879" y="2678906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84BFBBC-0A5A-452A-8450-9744DDE5F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19879" y="3649998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CC7E9CC5-BA06-4389-A731-A5856F661E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19879" y="4653465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70E7E28-EA6A-4E73-A991-C9BCB67238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9879" y="5636700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84BE5C9B-4213-4A6E-A701-1DA2292D0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600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665962A-381B-4841-9603-B9F85A118CFB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8DA0D86-2C39-43EF-8B3E-097030AD08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t"/>
          <a:lstStyle>
            <a:lvl1pPr>
              <a:defRPr kumimoji="0" lang="de-AT" sz="1600" normalizeH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 fontAlgn="auto" hangingPunct="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3D54AE-9D0B-4395-BF7F-1C68E7915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875" y="155733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02D5BA58-FEF3-4DB9-8627-A2EA3C0AA81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7C063D81-797D-45B4-8A8C-34E513E3590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FCD5E4A-F52B-4BE0-9F92-FB2636BC97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9876" y="2344393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DAEF59E-1103-4E05-AEC3-09A0A29604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9874" y="313144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6019B2B7-0D60-40FF-B5B8-215FB75A2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19879" y="3925327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F0AB6FE5-CB19-4A08-8E65-177A917340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19879" y="4712382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934BDDFB-BCA7-43FE-9B9E-3C222FFA3A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19873" y="5499437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F8A05D13-E698-4F34-BE53-DD9BDDB62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469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82B32C3-6A07-41E0-8722-6BD70E34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557338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BFFFC-C3B4-4822-98A7-C24364BAB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3176587"/>
            <a:ext cx="11376025" cy="2952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09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4" r:id="rId29"/>
    <p:sldLayoutId id="2147483806" r:id="rId30"/>
    <p:sldLayoutId id="2147483808" r:id="rId31"/>
    <p:sldLayoutId id="2147483809" r:id="rId32"/>
    <p:sldLayoutId id="2147483810" r:id="rId33"/>
    <p:sldLayoutId id="2147483811" r:id="rId3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01017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30238" indent="-268288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67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58888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981" userDrawn="1">
          <p15:clr>
            <a:srgbClr val="F26B43"/>
          </p15:clr>
        </p15:guide>
        <p15:guide id="9" orient="horz" pos="1820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257" userDrawn="1">
          <p15:clr>
            <a:srgbClr val="F26B43"/>
          </p15:clr>
        </p15:guide>
        <p15:guide id="13" pos="7423" userDrawn="1">
          <p15:clr>
            <a:srgbClr val="F26B43"/>
          </p15:clr>
        </p15:guide>
        <p15:guide id="14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the-qrcode-generator.com/" TargetMode="Externa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ups.microsoft.com/blog/azure-openai-service-for-startup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www.entrypointai.com/blog/approaches-to-ai-prompt-engineering-embeddings-or-fine-tuning/" TargetMode="Externa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@eldatero/master-the-perfect-chatgpt-prompt-formula-c776adae8f19" TargetMode="Externa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1F3A368-4C50-CABE-FE44-17494B98C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116"/>
            <a:ext cx="12192000" cy="6227768"/>
          </a:xfrm>
          <a:prstGeom prst="rect">
            <a:avLst/>
          </a:prstGeom>
        </p:spPr>
      </p:pic>
      <p:sp>
        <p:nvSpPr>
          <p:cNvPr id="6" name="Untertitel 4">
            <a:extLst>
              <a:ext uri="{FF2B5EF4-FFF2-40B4-BE49-F238E27FC236}">
                <a16:creationId xmlns:a16="http://schemas.microsoft.com/office/drawing/2014/main" id="{2CAD286F-6F61-FCC7-9727-B4ED6316F108}"/>
              </a:ext>
            </a:extLst>
          </p:cNvPr>
          <p:cNvSpPr txBox="1">
            <a:spLocks/>
          </p:cNvSpPr>
          <p:nvPr/>
        </p:nvSpPr>
        <p:spPr>
          <a:xfrm>
            <a:off x="680172" y="1994641"/>
            <a:ext cx="5771039" cy="37568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 err="1">
                <a:solidFill>
                  <a:schemeClr val="bg1"/>
                </a:solidFill>
              </a:rPr>
              <a:t>Introduction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9DFF453A-1E66-E4CE-B48D-5A7E46A420DD}"/>
              </a:ext>
            </a:extLst>
          </p:cNvPr>
          <p:cNvSpPr txBox="1">
            <a:spLocks/>
          </p:cNvSpPr>
          <p:nvPr/>
        </p:nvSpPr>
        <p:spPr>
          <a:xfrm>
            <a:off x="659552" y="3389803"/>
            <a:ext cx="5771039" cy="37568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30.05.2024</a:t>
            </a:r>
          </a:p>
        </p:txBody>
      </p:sp>
      <p:sp>
        <p:nvSpPr>
          <p:cNvPr id="8" name="Titel 11">
            <a:extLst>
              <a:ext uri="{FF2B5EF4-FFF2-40B4-BE49-F238E27FC236}">
                <a16:creationId xmlns:a16="http://schemas.microsoft.com/office/drawing/2014/main" id="{918EA33C-C15E-A20C-604E-C7CCA0FDE60C}"/>
              </a:ext>
            </a:extLst>
          </p:cNvPr>
          <p:cNvSpPr txBox="1">
            <a:spLocks/>
          </p:cNvSpPr>
          <p:nvPr/>
        </p:nvSpPr>
        <p:spPr>
          <a:xfrm>
            <a:off x="659552" y="2364528"/>
            <a:ext cx="6655648" cy="1025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 Hands-on Exploration of the Azure OpenAI API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D5562C-E3F4-7639-3A7A-A4BE1C88BD23}"/>
              </a:ext>
            </a:extLst>
          </p:cNvPr>
          <p:cNvSpPr/>
          <p:nvPr/>
        </p:nvSpPr>
        <p:spPr>
          <a:xfrm>
            <a:off x="0" y="6374921"/>
            <a:ext cx="12192000" cy="483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20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1A318313-E62A-B5EE-B9BA-722FADD5C946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Fine-Tuning</a:t>
            </a:r>
          </a:p>
        </p:txBody>
      </p:sp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10E84F2-383F-181D-080B-789B2F49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90" y="1969253"/>
            <a:ext cx="9921820" cy="29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60CAF-9477-E75C-A4AC-B25BF1F81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noProof="0" smtClean="0"/>
              <a:pPr/>
              <a:t>11</a:t>
            </a:fld>
            <a:endParaRPr lang="de-CH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EDF3A-5E37-A2D9-9FCD-0E952ABF9920}"/>
              </a:ext>
            </a:extLst>
          </p:cNvPr>
          <p:cNvSpPr txBox="1"/>
          <p:nvPr/>
        </p:nvSpPr>
        <p:spPr>
          <a:xfrm>
            <a:off x="338997" y="6157624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CH" sz="800" dirty="0">
                <a:hlinkClick r:id="rId2"/>
              </a:rPr>
              <a:t>QR Code Generator (the-qrcode-generator.com)</a:t>
            </a:r>
            <a:endParaRPr lang="de-CH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9E70F-CD8F-618C-46AB-5A11DC079FA5}"/>
              </a:ext>
            </a:extLst>
          </p:cNvPr>
          <p:cNvSpPr txBox="1"/>
          <p:nvPr/>
        </p:nvSpPr>
        <p:spPr>
          <a:xfrm>
            <a:off x="407988" y="1951450"/>
            <a:ext cx="2887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5F6368"/>
                </a:solidFill>
                <a:latin typeface="arial" panose="020B0604020202020204" pitchFamily="34" charset="0"/>
              </a:rPr>
              <a:t>Scan the QR code and open the git repository on your PC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A5083D4-426A-8AFC-D865-A3B383442F4A}"/>
              </a:ext>
            </a:extLst>
          </p:cNvPr>
          <p:cNvSpPr/>
          <p:nvPr/>
        </p:nvSpPr>
        <p:spPr>
          <a:xfrm rot="5400000">
            <a:off x="1291805" y="2888592"/>
            <a:ext cx="974785" cy="120032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0EE81-9B96-A29F-AA3C-FEA1A2F51050}"/>
              </a:ext>
            </a:extLst>
          </p:cNvPr>
          <p:cNvSpPr txBox="1"/>
          <p:nvPr/>
        </p:nvSpPr>
        <p:spPr>
          <a:xfrm>
            <a:off x="552092" y="843396"/>
            <a:ext cx="11243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https://tinyurl.com/aoiworkshop</a:t>
            </a:r>
          </a:p>
        </p:txBody>
      </p:sp>
      <p:pic>
        <p:nvPicPr>
          <p:cNvPr id="7" name="Grafik 6" descr="Ein Bild, das Muster, Quadrat, Symmetrie, Kunst enthält.&#10;&#10;Automatisch generierte Beschreibung">
            <a:extLst>
              <a:ext uri="{FF2B5EF4-FFF2-40B4-BE49-F238E27FC236}">
                <a16:creationId xmlns:a16="http://schemas.microsoft.com/office/drawing/2014/main" id="{DF86ACB2-3706-CD7C-DE14-3301E969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57" y="1638820"/>
            <a:ext cx="4518804" cy="45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75F9-F9A9-4A17-1E29-08056686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Extras | Q&amp;A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B4AE0-E60E-64FD-A1A6-916DD0477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noProof="0" smtClean="0"/>
              <a:pPr/>
              <a:t>12</a:t>
            </a:fld>
            <a:endParaRPr lang="de-CH" noProof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FDB81F8-33E6-1253-EBC8-05FC24BB9DA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7" r="32997"/>
          <a:stretch/>
        </p:blipFill>
        <p:spPr/>
      </p:pic>
    </p:spTree>
    <p:extLst>
      <p:ext uri="{BB962C8B-B14F-4D97-AF65-F5344CB8AC3E}">
        <p14:creationId xmlns:p14="http://schemas.microsoft.com/office/powerpoint/2010/main" val="393381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083C7-58C3-ED6B-5F34-879DF80275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022" y="3599281"/>
            <a:ext cx="11376025" cy="2952751"/>
          </a:xfrm>
        </p:spPr>
        <p:txBody>
          <a:bodyPr/>
          <a:lstStyle/>
          <a:p>
            <a:pPr marL="0" indent="0" algn="ctr">
              <a:buNone/>
            </a:pPr>
            <a:r>
              <a:rPr lang="de-CH" sz="8000" b="1" dirty="0">
                <a:solidFill>
                  <a:srgbClr val="01017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7830-67B8-162E-7393-48926D92B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noProof="0" smtClean="0"/>
              <a:pPr/>
              <a:t>13</a:t>
            </a:fld>
            <a:endParaRPr lang="de-CH" noProof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B56BE71-6350-B647-40F5-FDC6CB3CF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8" b="26878"/>
          <a:stretch/>
        </p:blipFill>
        <p:spPr/>
      </p:pic>
    </p:spTree>
    <p:extLst>
      <p:ext uri="{BB962C8B-B14F-4D97-AF65-F5344CB8AC3E}">
        <p14:creationId xmlns:p14="http://schemas.microsoft.com/office/powerpoint/2010/main" val="410489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9C1819-3CCC-454A-BAD0-99030E8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884480"/>
            <a:ext cx="11376024" cy="1331912"/>
          </a:xfrm>
        </p:spPr>
        <p:txBody>
          <a:bodyPr/>
          <a:lstStyle/>
          <a:p>
            <a:r>
              <a:rPr lang="de-CH" dirty="0"/>
              <a:t>Survey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3" name="Grafik 2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18F588C2-D09A-74D9-E157-C85BFF6B7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7569"/>
            <a:ext cx="12275389" cy="69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7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4466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54FB-22FF-EC60-E731-FC72A0EDB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9870" y="1099301"/>
            <a:ext cx="5176175" cy="442135"/>
          </a:xfrm>
        </p:spPr>
        <p:txBody>
          <a:bodyPr/>
          <a:lstStyle/>
          <a:p>
            <a:r>
              <a:rPr lang="de-CH" sz="1800" dirty="0"/>
              <a:t>Workshop </a:t>
            </a:r>
            <a:r>
              <a:rPr lang="de-CH" sz="1800" dirty="0" err="1"/>
              <a:t>Introduction</a:t>
            </a:r>
            <a:r>
              <a:rPr lang="de-CH" sz="1800" dirty="0"/>
              <a:t> (Part 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35B70-36AF-78B8-6A64-496027423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19870" y="1579590"/>
            <a:ext cx="5076825" cy="442135"/>
          </a:xfrm>
        </p:spPr>
        <p:txBody>
          <a:bodyPr/>
          <a:lstStyle/>
          <a:p>
            <a:r>
              <a:rPr lang="de-CH" sz="1800" dirty="0"/>
              <a:t>Workshop </a:t>
            </a:r>
            <a:r>
              <a:rPr lang="de-CH" sz="1800" dirty="0" err="1"/>
              <a:t>Preparations</a:t>
            </a:r>
            <a:r>
              <a:rPr lang="de-CH" sz="1800" dirty="0"/>
              <a:t> (Part 2)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1E5CE-39F9-D3C8-3C05-20CFB31151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19870" y="2059879"/>
            <a:ext cx="5076825" cy="442135"/>
          </a:xfrm>
        </p:spPr>
        <p:txBody>
          <a:bodyPr/>
          <a:lstStyle/>
          <a:p>
            <a:r>
              <a:rPr lang="de-CH" sz="1800" b="1" dirty="0" err="1"/>
              <a:t>Using</a:t>
            </a:r>
            <a:r>
              <a:rPr lang="de-CH" sz="1800" b="1" dirty="0"/>
              <a:t> </a:t>
            </a:r>
            <a:r>
              <a:rPr lang="de-CH" sz="1800" b="1" dirty="0" err="1"/>
              <a:t>the</a:t>
            </a:r>
            <a:r>
              <a:rPr lang="de-CH" sz="1800" b="1" dirty="0"/>
              <a:t> Azure </a:t>
            </a:r>
            <a:r>
              <a:rPr lang="de-CH" sz="1800" b="1" dirty="0" err="1"/>
              <a:t>OpenAI</a:t>
            </a:r>
            <a:r>
              <a:rPr lang="de-CH" sz="1800" b="1" dirty="0"/>
              <a:t> API (Part 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D4FAE4-D8F6-317D-DBAD-E1ECA812FD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19870" y="3865794"/>
            <a:ext cx="5258094" cy="442135"/>
          </a:xfrm>
        </p:spPr>
        <p:txBody>
          <a:bodyPr/>
          <a:lstStyle/>
          <a:p>
            <a:r>
              <a:rPr lang="de-CH" sz="1800" b="1" dirty="0"/>
              <a:t>Retrieval-</a:t>
            </a:r>
            <a:r>
              <a:rPr lang="de-CH" sz="1800" b="1" dirty="0" err="1"/>
              <a:t>Augmented</a:t>
            </a:r>
            <a:r>
              <a:rPr lang="de-CH" sz="1800" b="1" dirty="0"/>
              <a:t> Generation (Part 4)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6E711-6E85-F8BD-EC0C-37C8F78B7A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19872" y="5713052"/>
            <a:ext cx="5076825" cy="442135"/>
          </a:xfrm>
        </p:spPr>
        <p:txBody>
          <a:bodyPr/>
          <a:lstStyle/>
          <a:p>
            <a:r>
              <a:rPr lang="de-CH" sz="1800" dirty="0"/>
              <a:t>Extras | Q&amp;A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097EBB-4299-A715-0545-868AD303F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noProof="0" smtClean="0"/>
              <a:pPr/>
              <a:t>2</a:t>
            </a:fld>
            <a:endParaRPr lang="de-CH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665300B-421F-6376-2C0C-CA9141C3BDE6}"/>
              </a:ext>
            </a:extLst>
          </p:cNvPr>
          <p:cNvSpPr txBox="1">
            <a:spLocks/>
          </p:cNvSpPr>
          <p:nvPr/>
        </p:nvSpPr>
        <p:spPr>
          <a:xfrm>
            <a:off x="6619872" y="830522"/>
            <a:ext cx="1414282" cy="27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>
                <a:solidFill>
                  <a:srgbClr val="0070C0"/>
                </a:solidFill>
              </a:rPr>
              <a:t>13:30 – 14:00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8B37C97-B9CF-C7B5-A035-84B8E158AEF5}"/>
              </a:ext>
            </a:extLst>
          </p:cNvPr>
          <p:cNvSpPr txBox="1">
            <a:spLocks/>
          </p:cNvSpPr>
          <p:nvPr/>
        </p:nvSpPr>
        <p:spPr>
          <a:xfrm>
            <a:off x="6619870" y="3597015"/>
            <a:ext cx="1414282" cy="27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>
                <a:solidFill>
                  <a:srgbClr val="0070C0"/>
                </a:solidFill>
              </a:rPr>
              <a:t>15:30 – 16:45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242E529-FE04-B0C4-6D19-4F6F5097DE07}"/>
              </a:ext>
            </a:extLst>
          </p:cNvPr>
          <p:cNvSpPr txBox="1">
            <a:spLocks/>
          </p:cNvSpPr>
          <p:nvPr/>
        </p:nvSpPr>
        <p:spPr>
          <a:xfrm>
            <a:off x="6619872" y="5444273"/>
            <a:ext cx="1414282" cy="27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>
                <a:solidFill>
                  <a:srgbClr val="0070C0"/>
                </a:solidFill>
              </a:rPr>
              <a:t>16:45 – 17:00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D5AE5DA-4481-8BEE-2FE4-D5FCF529446C}"/>
              </a:ext>
            </a:extLst>
          </p:cNvPr>
          <p:cNvSpPr txBox="1">
            <a:spLocks/>
          </p:cNvSpPr>
          <p:nvPr/>
        </p:nvSpPr>
        <p:spPr>
          <a:xfrm>
            <a:off x="6619870" y="2921674"/>
            <a:ext cx="5076825" cy="442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/>
              <a:t>Coffee Break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FDAB0F-7329-243E-20D6-C6DB66B44B16}"/>
              </a:ext>
            </a:extLst>
          </p:cNvPr>
          <p:cNvSpPr txBox="1">
            <a:spLocks/>
          </p:cNvSpPr>
          <p:nvPr/>
        </p:nvSpPr>
        <p:spPr>
          <a:xfrm>
            <a:off x="6619870" y="2652895"/>
            <a:ext cx="1414282" cy="27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>
                <a:solidFill>
                  <a:srgbClr val="0070C0"/>
                </a:solidFill>
              </a:rPr>
              <a:t>15:00 – 15:30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375AB4E-9FB1-3FF8-5874-AC83D5AC35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7" r="30717"/>
          <a:stretch/>
        </p:blipFill>
        <p:spPr/>
      </p:pic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FA485B8-0B9C-9431-5837-56DEE18CB421}"/>
              </a:ext>
            </a:extLst>
          </p:cNvPr>
          <p:cNvSpPr txBox="1">
            <a:spLocks/>
          </p:cNvSpPr>
          <p:nvPr/>
        </p:nvSpPr>
        <p:spPr>
          <a:xfrm>
            <a:off x="6619870" y="4345997"/>
            <a:ext cx="5258094" cy="442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/>
              <a:t>Fine-Tuning (Part 5)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34D53E8-9738-78FE-2C73-F969953360EB}"/>
              </a:ext>
            </a:extLst>
          </p:cNvPr>
          <p:cNvSpPr txBox="1">
            <a:spLocks/>
          </p:cNvSpPr>
          <p:nvPr/>
        </p:nvSpPr>
        <p:spPr>
          <a:xfrm>
            <a:off x="6619870" y="4826200"/>
            <a:ext cx="5258094" cy="442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/>
              <a:t>Image-</a:t>
            </a:r>
            <a:r>
              <a:rPr lang="de-CH" sz="1800" dirty="0" err="1"/>
              <a:t>To</a:t>
            </a:r>
            <a:r>
              <a:rPr lang="de-CH" sz="1800" dirty="0"/>
              <a:t>-Text </a:t>
            </a:r>
            <a:r>
              <a:rPr lang="de-CH" sz="1800" dirty="0" err="1"/>
              <a:t>using</a:t>
            </a:r>
            <a:r>
              <a:rPr lang="de-CH" sz="1800" dirty="0"/>
              <a:t> GPT4o (Part 6)</a:t>
            </a:r>
          </a:p>
        </p:txBody>
      </p:sp>
    </p:spTree>
    <p:extLst>
      <p:ext uri="{BB962C8B-B14F-4D97-AF65-F5344CB8AC3E}">
        <p14:creationId xmlns:p14="http://schemas.microsoft.com/office/powerpoint/2010/main" val="326633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D9CA4B5-17F5-75A7-5E79-91DFA0796375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Workshop Use Case</a:t>
            </a:r>
          </a:p>
        </p:txBody>
      </p:sp>
      <p:pic>
        <p:nvPicPr>
          <p:cNvPr id="5" name="Grafik 4" descr="Ein Bild, das Diagramm, Text, Screenshot, Design enthält.&#10;&#10;Automatisch generierte Beschreibung">
            <a:extLst>
              <a:ext uri="{FF2B5EF4-FFF2-40B4-BE49-F238E27FC236}">
                <a16:creationId xmlns:a16="http://schemas.microsoft.com/office/drawing/2014/main" id="{B76DE047-20BF-F44A-95D8-FC2D98D10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89" y="1547931"/>
            <a:ext cx="8030251" cy="45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4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D9CA4B5-17F5-75A7-5E79-91DFA0796375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Objectives</a:t>
            </a:r>
            <a:endParaRPr lang="de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72E88-D48B-03EA-FF3C-709E563B022B}"/>
              </a:ext>
            </a:extLst>
          </p:cNvPr>
          <p:cNvSpPr txBox="1"/>
          <p:nvPr/>
        </p:nvSpPr>
        <p:spPr>
          <a:xfrm>
            <a:off x="395953" y="1847060"/>
            <a:ext cx="113880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sz="28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Create </a:t>
            </a: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recipes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from a list of ingredients.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I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mprove created recipes using enhancement techniques: </a:t>
            </a: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prompt engineering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with </a:t>
            </a: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zero-shot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one-shot,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and </a:t>
            </a: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few-shot learning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I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mprove created recipes using </a:t>
            </a: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Retrieval Augmented Generation (RAG)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I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mprove created recipes using </a:t>
            </a: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Fine-Tuning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Showcase 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pre-processing </a:t>
            </a: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Azure OpenAI Assistant API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Showcase </a:t>
            </a: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GPT-4o</a:t>
            </a:r>
            <a: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model, translating images into text.</a:t>
            </a:r>
          </a:p>
        </p:txBody>
      </p:sp>
    </p:spTree>
    <p:extLst>
      <p:ext uri="{BB962C8B-B14F-4D97-AF65-F5344CB8AC3E}">
        <p14:creationId xmlns:p14="http://schemas.microsoft.com/office/powerpoint/2010/main" val="404692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D9CA4B5-17F5-75A7-5E79-91DFA0796375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Azure </a:t>
            </a:r>
            <a:r>
              <a:rPr lang="de-CH" dirty="0" err="1"/>
              <a:t>OpenAI</a:t>
            </a:r>
            <a:r>
              <a:rPr lang="de-CH" dirty="0"/>
              <a:t>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72E88-D48B-03EA-FF3C-709E563B022B}"/>
              </a:ext>
            </a:extLst>
          </p:cNvPr>
          <p:cNvSpPr txBox="1"/>
          <p:nvPr/>
        </p:nvSpPr>
        <p:spPr>
          <a:xfrm>
            <a:off x="395953" y="1654154"/>
            <a:ext cx="11388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5F6368"/>
                </a:solidFill>
                <a:latin typeface="arial" panose="020B0604020202020204" pitchFamily="34" charset="0"/>
              </a:rPr>
              <a:t>Access to various large language models (LLMs), including GPT-4, GPT-4 Turbo with Vision, GPT-3.5-Turbo, and Embeddings model series. These are the same language models made available by OpenAI.</a:t>
            </a:r>
            <a:endParaRPr lang="de-CH" sz="1800" b="1" dirty="0">
              <a:solidFill>
                <a:srgbClr val="5F6368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98BC7D-CD89-37F8-FB81-9ECC334F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73" y="2577484"/>
            <a:ext cx="5866868" cy="3300113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05688ADC-1165-D33C-454D-FCF9E0B17A1A}"/>
              </a:ext>
            </a:extLst>
          </p:cNvPr>
          <p:cNvSpPr txBox="1"/>
          <p:nvPr/>
        </p:nvSpPr>
        <p:spPr>
          <a:xfrm>
            <a:off x="338997" y="6157624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hlinkClick r:id="rId3"/>
              </a:rPr>
              <a:t>Azure OpenAI Service powers the next generation of startups | Microsoft for Startups Blog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396264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1A318313-E62A-B5EE-B9BA-722FADD5C946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Large Language Models </a:t>
            </a:r>
            <a:r>
              <a:rPr lang="de-CH" dirty="0" err="1"/>
              <a:t>Used</a:t>
            </a:r>
            <a:endParaRPr lang="de-CH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66CFED-AB29-EBAC-3219-AE8C4B5E5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71000B-AA3B-3987-73B3-CE1B1024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72" y="2639328"/>
            <a:ext cx="1601858" cy="17146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1F4B4-C26D-DEA5-9647-97F70393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94" y="2639328"/>
            <a:ext cx="1601858" cy="171461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1BC2BF-E24F-950E-08DC-07817F7B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15" y="2639328"/>
            <a:ext cx="1601858" cy="17146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6939293-873C-B928-D3B1-997A6B22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737" y="2639328"/>
            <a:ext cx="1601858" cy="1714618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F8225582-6C53-F1C6-AF6F-C3891A17C298}"/>
              </a:ext>
            </a:extLst>
          </p:cNvPr>
          <p:cNvSpPr txBox="1"/>
          <p:nvPr/>
        </p:nvSpPr>
        <p:spPr>
          <a:xfrm>
            <a:off x="6313976" y="4481304"/>
            <a:ext cx="2123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5F6368"/>
                </a:solidFill>
                <a:latin typeface="arial" panose="020B0604020202020204" pitchFamily="34" charset="0"/>
              </a:rPr>
              <a:t>GPT-3.5-Turbo</a:t>
            </a:r>
            <a:endParaRPr lang="de-CH" sz="2000" b="1" dirty="0">
              <a:solidFill>
                <a:srgbClr val="5F6368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8D8E3ED-4C34-1BFB-B389-0D5EA826825A}"/>
              </a:ext>
            </a:extLst>
          </p:cNvPr>
          <p:cNvSpPr txBox="1"/>
          <p:nvPr/>
        </p:nvSpPr>
        <p:spPr>
          <a:xfrm>
            <a:off x="4007633" y="4490094"/>
            <a:ext cx="1018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5F6368"/>
                </a:solidFill>
                <a:latin typeface="arial" panose="020B0604020202020204" pitchFamily="34" charset="0"/>
              </a:rPr>
              <a:t>GPT-4</a:t>
            </a:r>
            <a:endParaRPr lang="de-CH" sz="2000" b="1" dirty="0">
              <a:solidFill>
                <a:srgbClr val="5F6368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4546C477-E1A8-DA62-AD08-5F34FB7744AC}"/>
              </a:ext>
            </a:extLst>
          </p:cNvPr>
          <p:cNvSpPr txBox="1"/>
          <p:nvPr/>
        </p:nvSpPr>
        <p:spPr>
          <a:xfrm>
            <a:off x="1085293" y="4490094"/>
            <a:ext cx="1145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5F6368"/>
                </a:solidFill>
                <a:latin typeface="arial" panose="020B0604020202020204" pitchFamily="34" charset="0"/>
              </a:rPr>
              <a:t>GPT-4o</a:t>
            </a:r>
            <a:endParaRPr lang="de-CH" sz="2000" b="1" dirty="0">
              <a:solidFill>
                <a:srgbClr val="5F6368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F11C361-205B-AA96-43BC-E97F3383C2B2}"/>
              </a:ext>
            </a:extLst>
          </p:cNvPr>
          <p:cNvSpPr txBox="1"/>
          <p:nvPr/>
        </p:nvSpPr>
        <p:spPr>
          <a:xfrm>
            <a:off x="9172798" y="4481304"/>
            <a:ext cx="2123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5F6368"/>
                </a:solidFill>
                <a:latin typeface="arial" panose="020B0604020202020204" pitchFamily="34" charset="0"/>
              </a:rPr>
              <a:t>Embeddings</a:t>
            </a:r>
            <a:endParaRPr lang="de-CH" sz="2000" b="1" dirty="0">
              <a:solidFill>
                <a:srgbClr val="5F636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1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9C1819-3CCC-454A-BAD0-99030E8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884480"/>
            <a:ext cx="11376024" cy="1331912"/>
          </a:xfrm>
        </p:spPr>
        <p:txBody>
          <a:bodyPr/>
          <a:lstStyle/>
          <a:p>
            <a:r>
              <a:rPr lang="de-CH" dirty="0"/>
              <a:t>Enhancement </a:t>
            </a:r>
            <a:r>
              <a:rPr lang="de-CH" dirty="0" err="1"/>
              <a:t>Techniques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EBB5F6-C468-D9B0-3050-F585DB922724}"/>
              </a:ext>
            </a:extLst>
          </p:cNvPr>
          <p:cNvSpPr txBox="1"/>
          <p:nvPr/>
        </p:nvSpPr>
        <p:spPr>
          <a:xfrm>
            <a:off x="338997" y="6157624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hlinkClick r:id="rId2"/>
              </a:rPr>
              <a:t>Approaches to AI: When to Use Prompt Engineering, Embeddings, or Fine-tuning | Entry Point AI</a:t>
            </a:r>
            <a:endParaRPr lang="de-CH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3894E4-3BD8-5DCE-BC7A-A862406D7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30" y="1610821"/>
            <a:ext cx="6887617" cy="429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5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9C1819-3CCC-454A-BAD0-99030E8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884480"/>
            <a:ext cx="11376024" cy="1331912"/>
          </a:xfrm>
        </p:spPr>
        <p:txBody>
          <a:bodyPr/>
          <a:lstStyle/>
          <a:p>
            <a:r>
              <a:rPr lang="de-CH" dirty="0"/>
              <a:t>Prompt Engineering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FD154-097E-FF91-EA71-E4A194298FBD}"/>
              </a:ext>
            </a:extLst>
          </p:cNvPr>
          <p:cNvSpPr txBox="1"/>
          <p:nvPr/>
        </p:nvSpPr>
        <p:spPr>
          <a:xfrm>
            <a:off x="338997" y="6157624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hlinkClick r:id="rId2"/>
              </a:rPr>
              <a:t>Master the Perfect ChatGPT Prompt Formula | by </a:t>
            </a:r>
            <a:r>
              <a:rPr lang="en-US" sz="800" dirty="0" err="1">
                <a:hlinkClick r:id="rId2"/>
              </a:rPr>
              <a:t>DatHero</a:t>
            </a:r>
            <a:r>
              <a:rPr lang="en-US" sz="800" dirty="0">
                <a:hlinkClick r:id="rId2"/>
              </a:rPr>
              <a:t> | Medium</a:t>
            </a:r>
            <a:endParaRPr lang="de-CH" sz="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192279-DFCC-2058-CB1A-8E05B220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41" y="1809858"/>
            <a:ext cx="5770317" cy="38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F509DB2F-E4F0-C730-B4EC-1505C48199C1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Retrieval </a:t>
            </a:r>
            <a:r>
              <a:rPr lang="de-CH" dirty="0" err="1"/>
              <a:t>Augmented</a:t>
            </a:r>
            <a:r>
              <a:rPr lang="de-CH" dirty="0"/>
              <a:t> Generation</a:t>
            </a:r>
          </a:p>
        </p:txBody>
      </p:sp>
      <p:pic>
        <p:nvPicPr>
          <p:cNvPr id="8" name="Grafik 7" descr="Ein Bild, das Text, Diagramm, Karte, Kreis enthält.&#10;&#10;Automatisch generierte Beschreibung">
            <a:extLst>
              <a:ext uri="{FF2B5EF4-FFF2-40B4-BE49-F238E27FC236}">
                <a16:creationId xmlns:a16="http://schemas.microsoft.com/office/drawing/2014/main" id="{673F4A9D-4206-052B-F0B3-1CBFC05F9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29" y="1473712"/>
            <a:ext cx="8397746" cy="51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12867"/>
      </p:ext>
    </p:extLst>
  </p:cSld>
  <p:clrMapOvr>
    <a:masterClrMapping/>
  </p:clrMapOvr>
</p:sld>
</file>

<file path=ppt/theme/theme1.xml><?xml version="1.0" encoding="utf-8"?>
<a:theme xmlns:a="http://schemas.openxmlformats.org/drawingml/2006/main" name="Allgeier CH">
  <a:themeElements>
    <a:clrScheme name="Allgeier CH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00BF"/>
      </a:accent1>
      <a:accent2>
        <a:srgbClr val="0064FA"/>
      </a:accent2>
      <a:accent3>
        <a:srgbClr val="00B1FF"/>
      </a:accent3>
      <a:accent4>
        <a:srgbClr val="18EAD7"/>
      </a:accent4>
      <a:accent5>
        <a:srgbClr val="E3E3E3"/>
      </a:accent5>
      <a:accent6>
        <a:srgbClr val="C7C7C7"/>
      </a:accent6>
      <a:hlink>
        <a:srgbClr val="434343"/>
      </a:hlink>
      <a:folHlink>
        <a:srgbClr val="323232"/>
      </a:folHlink>
    </a:clrScheme>
    <a:fontScheme name="Allgeier 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any Presentation CH-DE Leer.potx" id="{B4A36CA3-D364-4AA3-BD76-C1C255DBF50B}" vid="{F41CD613-32AD-4A3D-8C3F-CD322364A05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1154E561911BA47AC2C3D630856063D" ma:contentTypeVersion="18" ma:contentTypeDescription="Ein neues Dokument erstellen." ma:contentTypeScope="" ma:versionID="6a8a75f4f67a2d4204e5f4c2e66d5581">
  <xsd:schema xmlns:xsd="http://www.w3.org/2001/XMLSchema" xmlns:xs="http://www.w3.org/2001/XMLSchema" xmlns:p="http://schemas.microsoft.com/office/2006/metadata/properties" xmlns:ns2="8ba62c50-c95b-4e89-bb7a-bb76646a261a" xmlns:ns3="8a067bc8-24c0-4d93-8636-5582381edb12" xmlns:ns4="3afb6f90-0e9c-4b95-a6f2-66f91d216016" targetNamespace="http://schemas.microsoft.com/office/2006/metadata/properties" ma:root="true" ma:fieldsID="f3bf34a226cc19e7bd306c96620f86be" ns2:_="" ns3:_="" ns4:_="">
    <xsd:import namespace="8ba62c50-c95b-4e89-bb7a-bb76646a261a"/>
    <xsd:import namespace="8a067bc8-24c0-4d93-8636-5582381edb12"/>
    <xsd:import namespace="3afb6f90-0e9c-4b95-a6f2-66f91d2160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Kommentar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a62c50-c95b-4e89-bb7a-bb76646a2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7236a955-5ef2-4965-bf6f-0ff5d59c9d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Kommentar" ma:index="22" nillable="true" ma:displayName="Kommentar" ma:description="Kommentar zur aktuellen Version der Datei" ma:format="Dropdown" ma:internalName="Kommentar">
      <xsd:simpleType>
        <xsd:restriction base="dms:Note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67bc8-24c0-4d93-8636-5582381edb1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b6f90-0e9c-4b95-a6f2-66f91d21601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1dc6d7f0-1bf3-4cd5-a8c2-68362cd5a648}" ma:internalName="TaxCatchAll" ma:showField="CatchAllData" ma:web="8a067bc8-24c0-4d93-8636-5582381edb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afb6f90-0e9c-4b95-a6f2-66f91d216016" xsi:nil="true"/>
    <Kommentar xmlns="8ba62c50-c95b-4e89-bb7a-bb76646a261a" xsi:nil="true"/>
    <lcf76f155ced4ddcb4097134ff3c332f xmlns="8ba62c50-c95b-4e89-bb7a-bb76646a261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53519-91B2-464F-8B90-252D639879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a62c50-c95b-4e89-bb7a-bb76646a261a"/>
    <ds:schemaRef ds:uri="8a067bc8-24c0-4d93-8636-5582381edb12"/>
    <ds:schemaRef ds:uri="3afb6f90-0e9c-4b95-a6f2-66f91d2160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31CC2C-307A-41DE-B623-5B1FEAEF73DE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a2f78069-b4bc-483d-b9ba-ed8d9cea1b16"/>
    <ds:schemaRef ds:uri="http://purl.org/dc/elements/1.1/"/>
    <ds:schemaRef ds:uri="http://schemas.microsoft.com/office/2006/metadata/properties"/>
    <ds:schemaRef ds:uri="3afb6f90-0e9c-4b95-a6f2-66f91d216016"/>
    <ds:schemaRef ds:uri="34a97606-9578-4b84-b7ae-5b95e6298668"/>
    <ds:schemaRef ds:uri="http://www.w3.org/XML/1998/namespace"/>
    <ds:schemaRef ds:uri="http://purl.org/dc/dcmitype/"/>
    <ds:schemaRef ds:uri="8ba62c50-c95b-4e89-bb7a-bb76646a261a"/>
  </ds:schemaRefs>
</ds:datastoreItem>
</file>

<file path=customXml/itemProps3.xml><?xml version="1.0" encoding="utf-8"?>
<ds:datastoreItem xmlns:ds="http://schemas.openxmlformats.org/officeDocument/2006/customXml" ds:itemID="{6F12BE8B-1EFD-4FB5-87BB-48980C28DD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Company Presentation CH-DE Leer</Template>
  <TotalTime>0</TotalTime>
  <Words>283</Words>
  <Application>Microsoft Office PowerPoint</Application>
  <PresentationFormat>Breitbild</PresentationFormat>
  <Paragraphs>57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Arial</vt:lpstr>
      <vt:lpstr>Calibri</vt:lpstr>
      <vt:lpstr>Open Sans</vt:lpstr>
      <vt:lpstr>Allgeier CH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Enhancement Techniques</vt:lpstr>
      <vt:lpstr>Prompt Engineering</vt:lpstr>
      <vt:lpstr>PowerPoint-Präsentation</vt:lpstr>
      <vt:lpstr>PowerPoint-Präsentation</vt:lpstr>
      <vt:lpstr>PowerPoint-Präsentation</vt:lpstr>
      <vt:lpstr>Extras | Q&amp;A</vt:lpstr>
      <vt:lpstr>PowerPoint-Präsentation</vt:lpstr>
      <vt:lpstr>Survey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Lakehouse with Azure Synapse</dc:title>
  <dc:creator>Nicolas Rehder</dc:creator>
  <cp:keywords>Presentation</cp:keywords>
  <cp:lastModifiedBy>Nicolas Rehder</cp:lastModifiedBy>
  <cp:revision>4</cp:revision>
  <dcterms:created xsi:type="dcterms:W3CDTF">2023-04-07T10:12:41Z</dcterms:created>
  <dcterms:modified xsi:type="dcterms:W3CDTF">2024-05-26T18:06:28Z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0x01010041154E561911BA47AC2C3D630856063D</vt:lpwstr>
  </property>
  <property fmtid="{D5CDD505-2E9C-101B-9397-08002B2CF9AE}" pid="3" name="_dlc_DocIdItemGuid">
    <vt:lpwstr>7b161532-6ae0-4273-824a-bdef07bcd5cd</vt:lpwstr>
  </property>
  <property fmtid="{D5CDD505-2E9C-101B-9397-08002B2CF9AE}" pid="4" name="MediaServiceImageTags">
    <vt:lpwstr/>
  </property>
</Properties>
</file>